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6" r:id="rId3"/>
    <p:sldId id="353" r:id="rId4"/>
    <p:sldId id="325" r:id="rId5"/>
    <p:sldId id="328" r:id="rId6"/>
    <p:sldId id="329" r:id="rId7"/>
    <p:sldId id="330" r:id="rId8"/>
    <p:sldId id="331" r:id="rId9"/>
    <p:sldId id="333" r:id="rId10"/>
    <p:sldId id="335" r:id="rId11"/>
    <p:sldId id="336" r:id="rId12"/>
    <p:sldId id="340" r:id="rId13"/>
    <p:sldId id="341" r:id="rId14"/>
    <p:sldId id="343" r:id="rId15"/>
    <p:sldId id="344" r:id="rId16"/>
    <p:sldId id="347" r:id="rId17"/>
    <p:sldId id="348" r:id="rId18"/>
    <p:sldId id="316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3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7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8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8984-9AAE-4734-AB8A-8DC0B2FD6465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881-75E9-46D6-BE26-F1B46BE80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14C063-29BD-528C-2EAD-F842F51E1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6FFF13-4F13-AA5D-D282-E12758ABC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7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448E21-F816-03D9-BDA0-2D5633E43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13424-FD71-13C5-A5E2-24B3C3F25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1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554DD0-E14B-2819-E483-FD0E65EA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21" y="2233182"/>
            <a:ext cx="10185128" cy="3094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90BF8-9E99-877C-6314-C01D90CCF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34" y="105182"/>
            <a:ext cx="6115904" cy="37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059F7-318E-116A-1215-625912875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5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B0DB7-F323-FB94-4799-ADCD8CA85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55" y="1524099"/>
            <a:ext cx="8475862" cy="3910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430D52-0EA7-1161-E8C9-B04CD29CF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34" y="105182"/>
            <a:ext cx="6115904" cy="37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6AFD3-3995-8506-1E86-D7198E821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45202F-603F-1A5A-F95C-12BDBCFD85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119" y="6482457"/>
            <a:ext cx="2791215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0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2835A7-9A8F-A578-0044-62A610E1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221" y="1912422"/>
            <a:ext cx="7361558" cy="4320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CED784-743C-8F73-B2F5-EF30B1FA1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48" y="629980"/>
            <a:ext cx="6115904" cy="37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D3A0B0-2846-0C99-827E-A7F5D0502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91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2BD86-1D71-73CB-E1B2-63D7DCDC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5" y="253464"/>
            <a:ext cx="6458851" cy="3029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B4B91-AD77-0F83-5A93-1EFF44F5D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80" y="3852183"/>
            <a:ext cx="6468378" cy="27912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95F474-FAB0-0B38-2099-F245E7D7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55" y="214602"/>
            <a:ext cx="6458851" cy="3029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11BB6-813B-34E6-6EC0-B8A6430E0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59" y="14160"/>
            <a:ext cx="3277057" cy="647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380B3F-4F05-CE3D-ECB5-DC42FD52F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05266"/>
            <a:ext cx="2791215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3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C83A7-B5D0-3A48-C2A3-4E170A6BE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61" y="1925677"/>
            <a:ext cx="7325152" cy="3978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A7D2D-6093-57EC-2D61-7A328447A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27EF4-D69B-3F35-0AEF-EFA084C89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007" y="711267"/>
            <a:ext cx="6115904" cy="3715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DB3865-8899-C7AF-C487-B28E700B5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119" y="6482457"/>
            <a:ext cx="2791215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31594-D704-3E46-FB0B-03EA5AE8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55" y="809521"/>
            <a:ext cx="6773220" cy="5668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89A68-0B8A-2CB6-8069-7578F909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7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C99C8E-7C18-DE62-C6C0-493F2FB6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9" y="410452"/>
            <a:ext cx="5273895" cy="4096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76855E-888A-5D7C-4EF8-F0A4B5FF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59" y="3053921"/>
            <a:ext cx="6382641" cy="2905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49DBE-A348-E09F-AC29-2C7CA5D7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285" y="0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FA1FE3-414D-CAE1-B480-201AE1CE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59" y="2013165"/>
            <a:ext cx="8443222" cy="3865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1CB60-B9CD-9823-C847-CF0D22C58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7D8E8C-ACC5-1515-D7BB-64E12672D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11" y="793951"/>
            <a:ext cx="611590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9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74968-1E4D-5E8A-A32F-6363A6342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15" y="2115130"/>
            <a:ext cx="6883068" cy="1239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E2CAED-2FC6-2083-77E9-E0A885DAB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22" y="3634103"/>
            <a:ext cx="3853453" cy="88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AEB20E-21CE-976E-923C-4E30423A6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1ABFF4-AD30-A438-86FC-62A9A1592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668139" y="6210210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7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66" y="990896"/>
            <a:ext cx="1826260" cy="140307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57135">
              <a:spcBef>
                <a:spcPts val="80"/>
              </a:spcBef>
            </a:pPr>
            <a:r>
              <a:rPr sz="3967" spc="-550" dirty="0">
                <a:solidFill>
                  <a:srgbClr val="FFFFFF"/>
                </a:solidFill>
                <a:latin typeface="Arial Black"/>
                <a:cs typeface="Arial Black"/>
              </a:rPr>
              <a:t>210</a:t>
            </a:r>
            <a:endParaRPr sz="3967">
              <a:latin typeface="Arial Black"/>
              <a:cs typeface="Arial Black"/>
            </a:endParaRPr>
          </a:p>
          <a:p>
            <a:pPr marL="8467">
              <a:spcBef>
                <a:spcPts val="4127"/>
              </a:spcBef>
            </a:pPr>
            <a:r>
              <a:rPr sz="1667" spc="40" dirty="0">
                <a:solidFill>
                  <a:srgbClr val="313D49"/>
                </a:solidFill>
                <a:latin typeface="Lucida Sans Unicode"/>
                <a:cs typeface="Lucida Sans Unicode"/>
              </a:rPr>
              <a:t>agenții</a:t>
            </a:r>
            <a:r>
              <a:rPr sz="1667" spc="-76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93" dirty="0">
                <a:solidFill>
                  <a:srgbClr val="313D49"/>
                </a:solidFill>
                <a:latin typeface="Lucida Sans Unicode"/>
                <a:cs typeface="Lucida Sans Unicode"/>
              </a:rPr>
              <a:t>de</a:t>
            </a:r>
            <a:r>
              <a:rPr sz="1667" spc="-76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turism</a:t>
            </a:r>
            <a:endParaRPr sz="1667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0589" y="737083"/>
            <a:ext cx="1287780" cy="1287780"/>
          </a:xfrm>
          <a:custGeom>
            <a:avLst/>
            <a:gdLst/>
            <a:ahLst/>
            <a:cxnLst/>
            <a:rect l="l" t="t" r="r" b="b"/>
            <a:pathLst>
              <a:path w="1931670" h="1931670">
                <a:moveTo>
                  <a:pt x="965600" y="1931196"/>
                </a:moveTo>
                <a:lnTo>
                  <a:pt x="917405" y="1930015"/>
                </a:lnTo>
                <a:lnTo>
                  <a:pt x="869823" y="1926506"/>
                </a:lnTo>
                <a:lnTo>
                  <a:pt x="822909" y="1920727"/>
                </a:lnTo>
                <a:lnTo>
                  <a:pt x="776716" y="1912731"/>
                </a:lnTo>
                <a:lnTo>
                  <a:pt x="731302" y="1902575"/>
                </a:lnTo>
                <a:lnTo>
                  <a:pt x="686720" y="1890314"/>
                </a:lnTo>
                <a:lnTo>
                  <a:pt x="643027" y="1876002"/>
                </a:lnTo>
                <a:lnTo>
                  <a:pt x="600277" y="1859696"/>
                </a:lnTo>
                <a:lnTo>
                  <a:pt x="558526" y="1841451"/>
                </a:lnTo>
                <a:lnTo>
                  <a:pt x="517829" y="1821322"/>
                </a:lnTo>
                <a:lnTo>
                  <a:pt x="478242" y="1799364"/>
                </a:lnTo>
                <a:lnTo>
                  <a:pt x="439819" y="1775632"/>
                </a:lnTo>
                <a:lnTo>
                  <a:pt x="402617" y="1750183"/>
                </a:lnTo>
                <a:lnTo>
                  <a:pt x="366690" y="1723071"/>
                </a:lnTo>
                <a:lnTo>
                  <a:pt x="332094" y="1694351"/>
                </a:lnTo>
                <a:lnTo>
                  <a:pt x="298884" y="1664080"/>
                </a:lnTo>
                <a:lnTo>
                  <a:pt x="267116" y="1632311"/>
                </a:lnTo>
                <a:lnTo>
                  <a:pt x="236844" y="1599101"/>
                </a:lnTo>
                <a:lnTo>
                  <a:pt x="208125" y="1564505"/>
                </a:lnTo>
                <a:lnTo>
                  <a:pt x="181013" y="1528579"/>
                </a:lnTo>
                <a:lnTo>
                  <a:pt x="155563" y="1491376"/>
                </a:lnTo>
                <a:lnTo>
                  <a:pt x="131832" y="1452954"/>
                </a:lnTo>
                <a:lnTo>
                  <a:pt x="109874" y="1413367"/>
                </a:lnTo>
                <a:lnTo>
                  <a:pt x="89745" y="1372670"/>
                </a:lnTo>
                <a:lnTo>
                  <a:pt x="71499" y="1330919"/>
                </a:lnTo>
                <a:lnTo>
                  <a:pt x="55193" y="1288169"/>
                </a:lnTo>
                <a:lnTo>
                  <a:pt x="40882" y="1244475"/>
                </a:lnTo>
                <a:lnTo>
                  <a:pt x="28621" y="1199894"/>
                </a:lnTo>
                <a:lnTo>
                  <a:pt x="18464" y="1154479"/>
                </a:lnTo>
                <a:lnTo>
                  <a:pt x="10469" y="1108287"/>
                </a:lnTo>
                <a:lnTo>
                  <a:pt x="4689" y="1061372"/>
                </a:lnTo>
                <a:lnTo>
                  <a:pt x="1181" y="1013791"/>
                </a:lnTo>
                <a:lnTo>
                  <a:pt x="0" y="965595"/>
                </a:lnTo>
                <a:lnTo>
                  <a:pt x="1181" y="917405"/>
                </a:lnTo>
                <a:lnTo>
                  <a:pt x="4689" y="869823"/>
                </a:lnTo>
                <a:lnTo>
                  <a:pt x="10469" y="822909"/>
                </a:lnTo>
                <a:lnTo>
                  <a:pt x="18464" y="776717"/>
                </a:lnTo>
                <a:lnTo>
                  <a:pt x="28621" y="731302"/>
                </a:lnTo>
                <a:lnTo>
                  <a:pt x="40882" y="686720"/>
                </a:lnTo>
                <a:lnTo>
                  <a:pt x="55193" y="643027"/>
                </a:lnTo>
                <a:lnTo>
                  <a:pt x="71499" y="600277"/>
                </a:lnTo>
                <a:lnTo>
                  <a:pt x="89745" y="558526"/>
                </a:lnTo>
                <a:lnTo>
                  <a:pt x="109874" y="517829"/>
                </a:lnTo>
                <a:lnTo>
                  <a:pt x="131832" y="478242"/>
                </a:lnTo>
                <a:lnTo>
                  <a:pt x="155563" y="439819"/>
                </a:lnTo>
                <a:lnTo>
                  <a:pt x="181013" y="402617"/>
                </a:lnTo>
                <a:lnTo>
                  <a:pt x="208125" y="366690"/>
                </a:lnTo>
                <a:lnTo>
                  <a:pt x="236844" y="332094"/>
                </a:lnTo>
                <a:lnTo>
                  <a:pt x="267116" y="298885"/>
                </a:lnTo>
                <a:lnTo>
                  <a:pt x="298884" y="267116"/>
                </a:lnTo>
                <a:lnTo>
                  <a:pt x="332094" y="236844"/>
                </a:lnTo>
                <a:lnTo>
                  <a:pt x="366690" y="208125"/>
                </a:lnTo>
                <a:lnTo>
                  <a:pt x="402617" y="181013"/>
                </a:lnTo>
                <a:lnTo>
                  <a:pt x="439819" y="155563"/>
                </a:lnTo>
                <a:lnTo>
                  <a:pt x="478242" y="131832"/>
                </a:lnTo>
                <a:lnTo>
                  <a:pt x="517829" y="109874"/>
                </a:lnTo>
                <a:lnTo>
                  <a:pt x="558526" y="89745"/>
                </a:lnTo>
                <a:lnTo>
                  <a:pt x="600277" y="71499"/>
                </a:lnTo>
                <a:lnTo>
                  <a:pt x="643027" y="55193"/>
                </a:lnTo>
                <a:lnTo>
                  <a:pt x="686720" y="40882"/>
                </a:lnTo>
                <a:lnTo>
                  <a:pt x="731302" y="28621"/>
                </a:lnTo>
                <a:lnTo>
                  <a:pt x="776716" y="18465"/>
                </a:lnTo>
                <a:lnTo>
                  <a:pt x="822909" y="10469"/>
                </a:lnTo>
                <a:lnTo>
                  <a:pt x="869823" y="4690"/>
                </a:lnTo>
                <a:lnTo>
                  <a:pt x="917405" y="1181"/>
                </a:lnTo>
                <a:lnTo>
                  <a:pt x="965598" y="0"/>
                </a:lnTo>
                <a:lnTo>
                  <a:pt x="1013791" y="1181"/>
                </a:lnTo>
                <a:lnTo>
                  <a:pt x="1061372" y="4690"/>
                </a:lnTo>
                <a:lnTo>
                  <a:pt x="1108287" y="10469"/>
                </a:lnTo>
                <a:lnTo>
                  <a:pt x="1154479" y="18465"/>
                </a:lnTo>
                <a:lnTo>
                  <a:pt x="1199894" y="28621"/>
                </a:lnTo>
                <a:lnTo>
                  <a:pt x="1244475" y="40882"/>
                </a:lnTo>
                <a:lnTo>
                  <a:pt x="1288169" y="55193"/>
                </a:lnTo>
                <a:lnTo>
                  <a:pt x="1330919" y="71499"/>
                </a:lnTo>
                <a:lnTo>
                  <a:pt x="1372670" y="89745"/>
                </a:lnTo>
                <a:lnTo>
                  <a:pt x="1413366" y="109874"/>
                </a:lnTo>
                <a:lnTo>
                  <a:pt x="1452954" y="131832"/>
                </a:lnTo>
                <a:lnTo>
                  <a:pt x="1491376" y="155563"/>
                </a:lnTo>
                <a:lnTo>
                  <a:pt x="1528578" y="181013"/>
                </a:lnTo>
                <a:lnTo>
                  <a:pt x="1564505" y="208125"/>
                </a:lnTo>
                <a:lnTo>
                  <a:pt x="1599101" y="236844"/>
                </a:lnTo>
                <a:lnTo>
                  <a:pt x="1632311" y="267116"/>
                </a:lnTo>
                <a:lnTo>
                  <a:pt x="1664079" y="298885"/>
                </a:lnTo>
                <a:lnTo>
                  <a:pt x="1694351" y="332094"/>
                </a:lnTo>
                <a:lnTo>
                  <a:pt x="1723071" y="366690"/>
                </a:lnTo>
                <a:lnTo>
                  <a:pt x="1750183" y="402617"/>
                </a:lnTo>
                <a:lnTo>
                  <a:pt x="1775632" y="439819"/>
                </a:lnTo>
                <a:lnTo>
                  <a:pt x="1799364" y="478242"/>
                </a:lnTo>
                <a:lnTo>
                  <a:pt x="1821322" y="517829"/>
                </a:lnTo>
                <a:lnTo>
                  <a:pt x="1841451" y="558526"/>
                </a:lnTo>
                <a:lnTo>
                  <a:pt x="1859696" y="600277"/>
                </a:lnTo>
                <a:lnTo>
                  <a:pt x="1876002" y="643027"/>
                </a:lnTo>
                <a:lnTo>
                  <a:pt x="1890314" y="686720"/>
                </a:lnTo>
                <a:lnTo>
                  <a:pt x="1902575" y="731302"/>
                </a:lnTo>
                <a:lnTo>
                  <a:pt x="1912731" y="776717"/>
                </a:lnTo>
                <a:lnTo>
                  <a:pt x="1920727" y="822909"/>
                </a:lnTo>
                <a:lnTo>
                  <a:pt x="1926506" y="869823"/>
                </a:lnTo>
                <a:lnTo>
                  <a:pt x="1930014" y="917405"/>
                </a:lnTo>
                <a:lnTo>
                  <a:pt x="1931196" y="965598"/>
                </a:lnTo>
                <a:lnTo>
                  <a:pt x="1930014" y="1013791"/>
                </a:lnTo>
                <a:lnTo>
                  <a:pt x="1926506" y="1061372"/>
                </a:lnTo>
                <a:lnTo>
                  <a:pt x="1920727" y="1108287"/>
                </a:lnTo>
                <a:lnTo>
                  <a:pt x="1912731" y="1154479"/>
                </a:lnTo>
                <a:lnTo>
                  <a:pt x="1902575" y="1199894"/>
                </a:lnTo>
                <a:lnTo>
                  <a:pt x="1890314" y="1244475"/>
                </a:lnTo>
                <a:lnTo>
                  <a:pt x="1876002" y="1288169"/>
                </a:lnTo>
                <a:lnTo>
                  <a:pt x="1859696" y="1330919"/>
                </a:lnTo>
                <a:lnTo>
                  <a:pt x="1841451" y="1372670"/>
                </a:lnTo>
                <a:lnTo>
                  <a:pt x="1821322" y="1413367"/>
                </a:lnTo>
                <a:lnTo>
                  <a:pt x="1799364" y="1452954"/>
                </a:lnTo>
                <a:lnTo>
                  <a:pt x="1775632" y="1491376"/>
                </a:lnTo>
                <a:lnTo>
                  <a:pt x="1750183" y="1528579"/>
                </a:lnTo>
                <a:lnTo>
                  <a:pt x="1723071" y="1564505"/>
                </a:lnTo>
                <a:lnTo>
                  <a:pt x="1694351" y="1599101"/>
                </a:lnTo>
                <a:lnTo>
                  <a:pt x="1664079" y="1632311"/>
                </a:lnTo>
                <a:lnTo>
                  <a:pt x="1632311" y="1664080"/>
                </a:lnTo>
                <a:lnTo>
                  <a:pt x="1599101" y="1694351"/>
                </a:lnTo>
                <a:lnTo>
                  <a:pt x="1564505" y="1723071"/>
                </a:lnTo>
                <a:lnTo>
                  <a:pt x="1528578" y="1750183"/>
                </a:lnTo>
                <a:lnTo>
                  <a:pt x="1491376" y="1775632"/>
                </a:lnTo>
                <a:lnTo>
                  <a:pt x="1452954" y="1799364"/>
                </a:lnTo>
                <a:lnTo>
                  <a:pt x="1413366" y="1821322"/>
                </a:lnTo>
                <a:lnTo>
                  <a:pt x="1372670" y="1841451"/>
                </a:lnTo>
                <a:lnTo>
                  <a:pt x="1330919" y="1859696"/>
                </a:lnTo>
                <a:lnTo>
                  <a:pt x="1288169" y="1876002"/>
                </a:lnTo>
                <a:lnTo>
                  <a:pt x="1244475" y="1890314"/>
                </a:lnTo>
                <a:lnTo>
                  <a:pt x="1199894" y="1902575"/>
                </a:lnTo>
                <a:lnTo>
                  <a:pt x="1154479" y="1912731"/>
                </a:lnTo>
                <a:lnTo>
                  <a:pt x="1108287" y="1920727"/>
                </a:lnTo>
                <a:lnTo>
                  <a:pt x="1061372" y="1926506"/>
                </a:lnTo>
                <a:lnTo>
                  <a:pt x="1013791" y="1930015"/>
                </a:lnTo>
                <a:lnTo>
                  <a:pt x="965600" y="1931196"/>
                </a:lnTo>
                <a:close/>
              </a:path>
            </a:pathLst>
          </a:custGeom>
          <a:solidFill>
            <a:srgbClr val="2A66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 txBox="1"/>
          <p:nvPr/>
        </p:nvSpPr>
        <p:spPr>
          <a:xfrm>
            <a:off x="2566227" y="1042179"/>
            <a:ext cx="1813560" cy="13517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56800">
              <a:spcBef>
                <a:spcPts val="80"/>
              </a:spcBef>
            </a:pPr>
            <a:r>
              <a:rPr sz="3967" spc="-17" dirty="0">
                <a:solidFill>
                  <a:srgbClr val="FFFFFF"/>
                </a:solidFill>
                <a:latin typeface="Arial Black"/>
                <a:cs typeface="Arial Black"/>
              </a:rPr>
              <a:t>495</a:t>
            </a:r>
            <a:endParaRPr sz="3967">
              <a:latin typeface="Arial Black"/>
              <a:cs typeface="Arial Black"/>
            </a:endParaRPr>
          </a:p>
          <a:p>
            <a:pPr marL="8467">
              <a:spcBef>
                <a:spcPts val="3724"/>
              </a:spcBef>
            </a:pPr>
            <a:r>
              <a:rPr sz="1667" dirty="0">
                <a:solidFill>
                  <a:srgbClr val="313D49"/>
                </a:solidFill>
                <a:latin typeface="Lucida Sans Unicode"/>
                <a:cs typeface="Lucida Sans Unicode"/>
              </a:rPr>
              <a:t>unități</a:t>
            </a:r>
            <a:r>
              <a:rPr sz="1667" spc="-30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93" dirty="0">
                <a:solidFill>
                  <a:srgbClr val="313D49"/>
                </a:solidFill>
                <a:latin typeface="Lucida Sans Unicode"/>
                <a:cs typeface="Lucida Sans Unicode"/>
              </a:rPr>
              <a:t>de</a:t>
            </a:r>
            <a:r>
              <a:rPr sz="1667" spc="-27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67" dirty="0">
                <a:solidFill>
                  <a:srgbClr val="313D49"/>
                </a:solidFill>
                <a:latin typeface="Lucida Sans Unicode"/>
                <a:cs typeface="Lucida Sans Unicode"/>
              </a:rPr>
              <a:t>cazare</a:t>
            </a:r>
            <a:endParaRPr sz="1667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3161" y="291245"/>
            <a:ext cx="1691581" cy="167905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63638" y="2869055"/>
            <a:ext cx="532130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40" dirty="0">
                <a:latin typeface="Lucida Sans Unicode"/>
                <a:cs typeface="Lucida Sans Unicode"/>
              </a:rPr>
              <a:t>85%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91278" y="2506665"/>
            <a:ext cx="1076960" cy="1076960"/>
            <a:chOff x="8836917" y="3759997"/>
            <a:chExt cx="1615440" cy="1615440"/>
          </a:xfrm>
        </p:grpSpPr>
        <p:sp>
          <p:nvSpPr>
            <p:cNvPr id="8" name="object 8"/>
            <p:cNvSpPr/>
            <p:nvPr/>
          </p:nvSpPr>
          <p:spPr>
            <a:xfrm>
              <a:off x="8836917" y="3759997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39">
                  <a:moveTo>
                    <a:pt x="807520" y="1615025"/>
                  </a:moveTo>
                  <a:lnTo>
                    <a:pt x="760065" y="1613654"/>
                  </a:lnTo>
                  <a:lnTo>
                    <a:pt x="713339" y="1609592"/>
                  </a:lnTo>
                  <a:lnTo>
                    <a:pt x="667411" y="1602915"/>
                  </a:lnTo>
                  <a:lnTo>
                    <a:pt x="622357" y="1593698"/>
                  </a:lnTo>
                  <a:lnTo>
                    <a:pt x="578252" y="1582017"/>
                  </a:lnTo>
                  <a:lnTo>
                    <a:pt x="535171" y="1567948"/>
                  </a:lnTo>
                  <a:lnTo>
                    <a:pt x="493192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4" y="1489305"/>
                  </a:lnTo>
                  <a:lnTo>
                    <a:pt x="337794" y="1464431"/>
                  </a:lnTo>
                  <a:lnTo>
                    <a:pt x="302454" y="1437623"/>
                  </a:lnTo>
                  <a:lnTo>
                    <a:pt x="268669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1" y="1312570"/>
                  </a:lnTo>
                  <a:lnTo>
                    <a:pt x="150593" y="1277230"/>
                  </a:lnTo>
                  <a:lnTo>
                    <a:pt x="125719" y="1240410"/>
                  </a:lnTo>
                  <a:lnTo>
                    <a:pt x="102855" y="1202187"/>
                  </a:lnTo>
                  <a:lnTo>
                    <a:pt x="82076" y="1162636"/>
                  </a:lnTo>
                  <a:lnTo>
                    <a:pt x="63458" y="1121833"/>
                  </a:lnTo>
                  <a:lnTo>
                    <a:pt x="47076" y="1079853"/>
                  </a:lnTo>
                  <a:lnTo>
                    <a:pt x="33007" y="1036773"/>
                  </a:lnTo>
                  <a:lnTo>
                    <a:pt x="21326" y="992667"/>
                  </a:lnTo>
                  <a:lnTo>
                    <a:pt x="12109" y="947613"/>
                  </a:lnTo>
                  <a:lnTo>
                    <a:pt x="5432" y="901685"/>
                  </a:lnTo>
                  <a:lnTo>
                    <a:pt x="1370" y="854960"/>
                  </a:lnTo>
                  <a:lnTo>
                    <a:pt x="0" y="807507"/>
                  </a:lnTo>
                  <a:lnTo>
                    <a:pt x="1370" y="760065"/>
                  </a:lnTo>
                  <a:lnTo>
                    <a:pt x="5432" y="713339"/>
                  </a:lnTo>
                  <a:lnTo>
                    <a:pt x="12109" y="667411"/>
                  </a:lnTo>
                  <a:lnTo>
                    <a:pt x="21326" y="622357"/>
                  </a:lnTo>
                  <a:lnTo>
                    <a:pt x="33007" y="578252"/>
                  </a:lnTo>
                  <a:lnTo>
                    <a:pt x="47076" y="535171"/>
                  </a:lnTo>
                  <a:lnTo>
                    <a:pt x="63458" y="493192"/>
                  </a:lnTo>
                  <a:lnTo>
                    <a:pt x="82076" y="452389"/>
                  </a:lnTo>
                  <a:lnTo>
                    <a:pt x="102855" y="412837"/>
                  </a:lnTo>
                  <a:lnTo>
                    <a:pt x="125719" y="374614"/>
                  </a:lnTo>
                  <a:lnTo>
                    <a:pt x="150593" y="337795"/>
                  </a:lnTo>
                  <a:lnTo>
                    <a:pt x="177401" y="302454"/>
                  </a:lnTo>
                  <a:lnTo>
                    <a:pt x="206066" y="268669"/>
                  </a:lnTo>
                  <a:lnTo>
                    <a:pt x="236514" y="236515"/>
                  </a:lnTo>
                  <a:lnTo>
                    <a:pt x="268669" y="206067"/>
                  </a:lnTo>
                  <a:lnTo>
                    <a:pt x="302454" y="177401"/>
                  </a:lnTo>
                  <a:lnTo>
                    <a:pt x="337794" y="150593"/>
                  </a:lnTo>
                  <a:lnTo>
                    <a:pt x="374614" y="125720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2" y="63458"/>
                  </a:lnTo>
                  <a:lnTo>
                    <a:pt x="535171" y="47076"/>
                  </a:lnTo>
                  <a:lnTo>
                    <a:pt x="578252" y="33007"/>
                  </a:lnTo>
                  <a:lnTo>
                    <a:pt x="622357" y="21326"/>
                  </a:lnTo>
                  <a:lnTo>
                    <a:pt x="667411" y="12110"/>
                  </a:lnTo>
                  <a:lnTo>
                    <a:pt x="713339" y="5432"/>
                  </a:lnTo>
                  <a:lnTo>
                    <a:pt x="760065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1" y="325222"/>
                  </a:lnTo>
                  <a:lnTo>
                    <a:pt x="715445" y="331741"/>
                  </a:lnTo>
                  <a:lnTo>
                    <a:pt x="671496" y="342357"/>
                  </a:lnTo>
                  <a:lnTo>
                    <a:pt x="629209" y="356867"/>
                  </a:lnTo>
                  <a:lnTo>
                    <a:pt x="588785" y="375069"/>
                  </a:lnTo>
                  <a:lnTo>
                    <a:pt x="550429" y="396759"/>
                  </a:lnTo>
                  <a:lnTo>
                    <a:pt x="514342" y="421735"/>
                  </a:lnTo>
                  <a:lnTo>
                    <a:pt x="480729" y="449792"/>
                  </a:lnTo>
                  <a:lnTo>
                    <a:pt x="449792" y="480729"/>
                  </a:lnTo>
                  <a:lnTo>
                    <a:pt x="421735" y="514342"/>
                  </a:lnTo>
                  <a:lnTo>
                    <a:pt x="396759" y="550429"/>
                  </a:lnTo>
                  <a:lnTo>
                    <a:pt x="375069" y="588785"/>
                  </a:lnTo>
                  <a:lnTo>
                    <a:pt x="356867" y="629208"/>
                  </a:lnTo>
                  <a:lnTo>
                    <a:pt x="342357" y="671496"/>
                  </a:lnTo>
                  <a:lnTo>
                    <a:pt x="331741" y="715444"/>
                  </a:lnTo>
                  <a:lnTo>
                    <a:pt x="325223" y="760851"/>
                  </a:lnTo>
                  <a:lnTo>
                    <a:pt x="323005" y="807512"/>
                  </a:lnTo>
                  <a:lnTo>
                    <a:pt x="325223" y="854174"/>
                  </a:lnTo>
                  <a:lnTo>
                    <a:pt x="331741" y="899580"/>
                  </a:lnTo>
                  <a:lnTo>
                    <a:pt x="342357" y="943528"/>
                  </a:lnTo>
                  <a:lnTo>
                    <a:pt x="356867" y="985816"/>
                  </a:lnTo>
                  <a:lnTo>
                    <a:pt x="375069" y="1026239"/>
                  </a:lnTo>
                  <a:lnTo>
                    <a:pt x="396759" y="1064596"/>
                  </a:lnTo>
                  <a:lnTo>
                    <a:pt x="421735" y="1100682"/>
                  </a:lnTo>
                  <a:lnTo>
                    <a:pt x="449792" y="1134295"/>
                  </a:lnTo>
                  <a:lnTo>
                    <a:pt x="480729" y="1165232"/>
                  </a:lnTo>
                  <a:lnTo>
                    <a:pt x="514342" y="1193290"/>
                  </a:lnTo>
                  <a:lnTo>
                    <a:pt x="550429" y="1218265"/>
                  </a:lnTo>
                  <a:lnTo>
                    <a:pt x="588785" y="1239955"/>
                  </a:lnTo>
                  <a:lnTo>
                    <a:pt x="629209" y="1258157"/>
                  </a:lnTo>
                  <a:lnTo>
                    <a:pt x="671496" y="1272668"/>
                  </a:lnTo>
                  <a:lnTo>
                    <a:pt x="715445" y="1283283"/>
                  </a:lnTo>
                  <a:lnTo>
                    <a:pt x="760851" y="1289802"/>
                  </a:lnTo>
                  <a:lnTo>
                    <a:pt x="807512" y="1292020"/>
                  </a:lnTo>
                  <a:lnTo>
                    <a:pt x="1453212" y="1292020"/>
                  </a:lnTo>
                  <a:lnTo>
                    <a:pt x="1437623" y="1312570"/>
                  </a:lnTo>
                  <a:lnTo>
                    <a:pt x="1408958" y="1346355"/>
                  </a:lnTo>
                  <a:lnTo>
                    <a:pt x="1378510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30" y="1464431"/>
                  </a:lnTo>
                  <a:lnTo>
                    <a:pt x="1240410" y="1489305"/>
                  </a:lnTo>
                  <a:lnTo>
                    <a:pt x="1202187" y="1512169"/>
                  </a:lnTo>
                  <a:lnTo>
                    <a:pt x="1162636" y="1532948"/>
                  </a:lnTo>
                  <a:lnTo>
                    <a:pt x="1121833" y="1551567"/>
                  </a:lnTo>
                  <a:lnTo>
                    <a:pt x="1079853" y="1567948"/>
                  </a:lnTo>
                  <a:lnTo>
                    <a:pt x="1036773" y="1582017"/>
                  </a:lnTo>
                  <a:lnTo>
                    <a:pt x="992668" y="1593698"/>
                  </a:lnTo>
                  <a:lnTo>
                    <a:pt x="947613" y="1602915"/>
                  </a:lnTo>
                  <a:lnTo>
                    <a:pt x="901685" y="1609592"/>
                  </a:lnTo>
                  <a:lnTo>
                    <a:pt x="854960" y="1613654"/>
                  </a:lnTo>
                  <a:lnTo>
                    <a:pt x="807520" y="1615025"/>
                  </a:lnTo>
                  <a:close/>
                </a:path>
                <a:path w="1615440" h="1615439">
                  <a:moveTo>
                    <a:pt x="1453212" y="1292020"/>
                  </a:moveTo>
                  <a:lnTo>
                    <a:pt x="807512" y="1292020"/>
                  </a:lnTo>
                  <a:lnTo>
                    <a:pt x="854174" y="1289802"/>
                  </a:lnTo>
                  <a:lnTo>
                    <a:pt x="899580" y="1283283"/>
                  </a:lnTo>
                  <a:lnTo>
                    <a:pt x="943528" y="1272668"/>
                  </a:lnTo>
                  <a:lnTo>
                    <a:pt x="985816" y="1258157"/>
                  </a:lnTo>
                  <a:lnTo>
                    <a:pt x="1026239" y="1239955"/>
                  </a:lnTo>
                  <a:lnTo>
                    <a:pt x="1064595" y="1218265"/>
                  </a:lnTo>
                  <a:lnTo>
                    <a:pt x="1100682" y="1193290"/>
                  </a:lnTo>
                  <a:lnTo>
                    <a:pt x="1134295" y="1165232"/>
                  </a:lnTo>
                  <a:lnTo>
                    <a:pt x="1165232" y="1134295"/>
                  </a:lnTo>
                  <a:lnTo>
                    <a:pt x="1193289" y="1100682"/>
                  </a:lnTo>
                  <a:lnTo>
                    <a:pt x="1218265" y="1064596"/>
                  </a:lnTo>
                  <a:lnTo>
                    <a:pt x="1239955" y="1026239"/>
                  </a:lnTo>
                  <a:lnTo>
                    <a:pt x="1258157" y="985816"/>
                  </a:lnTo>
                  <a:lnTo>
                    <a:pt x="1272667" y="943528"/>
                  </a:lnTo>
                  <a:lnTo>
                    <a:pt x="1283283" y="899580"/>
                  </a:lnTo>
                  <a:lnTo>
                    <a:pt x="1289801" y="854174"/>
                  </a:lnTo>
                  <a:lnTo>
                    <a:pt x="1292019" y="807507"/>
                  </a:lnTo>
                  <a:lnTo>
                    <a:pt x="1289801" y="760851"/>
                  </a:lnTo>
                  <a:lnTo>
                    <a:pt x="1283283" y="715444"/>
                  </a:lnTo>
                  <a:lnTo>
                    <a:pt x="1272667" y="671496"/>
                  </a:lnTo>
                  <a:lnTo>
                    <a:pt x="1258157" y="629208"/>
                  </a:lnTo>
                  <a:lnTo>
                    <a:pt x="1239955" y="588785"/>
                  </a:lnTo>
                  <a:lnTo>
                    <a:pt x="1218265" y="550429"/>
                  </a:lnTo>
                  <a:lnTo>
                    <a:pt x="1193289" y="514342"/>
                  </a:lnTo>
                  <a:lnTo>
                    <a:pt x="1165232" y="480729"/>
                  </a:lnTo>
                  <a:lnTo>
                    <a:pt x="1134295" y="449792"/>
                  </a:lnTo>
                  <a:lnTo>
                    <a:pt x="1100682" y="421735"/>
                  </a:lnTo>
                  <a:lnTo>
                    <a:pt x="1064595" y="396759"/>
                  </a:lnTo>
                  <a:lnTo>
                    <a:pt x="1026239" y="375069"/>
                  </a:lnTo>
                  <a:lnTo>
                    <a:pt x="985816" y="356867"/>
                  </a:lnTo>
                  <a:lnTo>
                    <a:pt x="943528" y="342357"/>
                  </a:lnTo>
                  <a:lnTo>
                    <a:pt x="899580" y="331741"/>
                  </a:lnTo>
                  <a:lnTo>
                    <a:pt x="854174" y="325222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60" y="1370"/>
                  </a:lnTo>
                  <a:lnTo>
                    <a:pt x="901685" y="5432"/>
                  </a:lnTo>
                  <a:lnTo>
                    <a:pt x="947613" y="12110"/>
                  </a:lnTo>
                  <a:lnTo>
                    <a:pt x="992668" y="21326"/>
                  </a:lnTo>
                  <a:lnTo>
                    <a:pt x="1036773" y="33007"/>
                  </a:lnTo>
                  <a:lnTo>
                    <a:pt x="1079853" y="47076"/>
                  </a:lnTo>
                  <a:lnTo>
                    <a:pt x="1121833" y="63458"/>
                  </a:lnTo>
                  <a:lnTo>
                    <a:pt x="1162636" y="82076"/>
                  </a:lnTo>
                  <a:lnTo>
                    <a:pt x="1202187" y="102855"/>
                  </a:lnTo>
                  <a:lnTo>
                    <a:pt x="1240410" y="125720"/>
                  </a:lnTo>
                  <a:lnTo>
                    <a:pt x="1277230" y="150593"/>
                  </a:lnTo>
                  <a:lnTo>
                    <a:pt x="1312570" y="177401"/>
                  </a:lnTo>
                  <a:lnTo>
                    <a:pt x="1346355" y="206067"/>
                  </a:lnTo>
                  <a:lnTo>
                    <a:pt x="1378510" y="236515"/>
                  </a:lnTo>
                  <a:lnTo>
                    <a:pt x="1408958" y="268669"/>
                  </a:lnTo>
                  <a:lnTo>
                    <a:pt x="1437623" y="302454"/>
                  </a:lnTo>
                  <a:lnTo>
                    <a:pt x="1464431" y="337795"/>
                  </a:lnTo>
                  <a:lnTo>
                    <a:pt x="1489305" y="374614"/>
                  </a:lnTo>
                  <a:lnTo>
                    <a:pt x="1512169" y="412837"/>
                  </a:lnTo>
                  <a:lnTo>
                    <a:pt x="1532948" y="452389"/>
                  </a:lnTo>
                  <a:lnTo>
                    <a:pt x="1551566" y="493192"/>
                  </a:lnTo>
                  <a:lnTo>
                    <a:pt x="1567948" y="535171"/>
                  </a:lnTo>
                  <a:lnTo>
                    <a:pt x="1582017" y="578252"/>
                  </a:lnTo>
                  <a:lnTo>
                    <a:pt x="1593698" y="622357"/>
                  </a:lnTo>
                  <a:lnTo>
                    <a:pt x="1602915" y="667411"/>
                  </a:lnTo>
                  <a:lnTo>
                    <a:pt x="1609592" y="713339"/>
                  </a:lnTo>
                  <a:lnTo>
                    <a:pt x="1613654" y="760065"/>
                  </a:lnTo>
                  <a:lnTo>
                    <a:pt x="1615024" y="807512"/>
                  </a:lnTo>
                  <a:lnTo>
                    <a:pt x="1613654" y="854960"/>
                  </a:lnTo>
                  <a:lnTo>
                    <a:pt x="1609592" y="901685"/>
                  </a:lnTo>
                  <a:lnTo>
                    <a:pt x="1602915" y="947613"/>
                  </a:lnTo>
                  <a:lnTo>
                    <a:pt x="1593698" y="992667"/>
                  </a:lnTo>
                  <a:lnTo>
                    <a:pt x="1582017" y="1036773"/>
                  </a:lnTo>
                  <a:lnTo>
                    <a:pt x="1567948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5" y="1240410"/>
                  </a:lnTo>
                  <a:lnTo>
                    <a:pt x="1464431" y="1277230"/>
                  </a:lnTo>
                  <a:lnTo>
                    <a:pt x="1453212" y="1292020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9" name="object 9"/>
            <p:cNvSpPr/>
            <p:nvPr/>
          </p:nvSpPr>
          <p:spPr>
            <a:xfrm>
              <a:off x="8836923" y="3780517"/>
              <a:ext cx="1615440" cy="1594485"/>
            </a:xfrm>
            <a:custGeom>
              <a:avLst/>
              <a:gdLst/>
              <a:ahLst/>
              <a:cxnLst/>
              <a:rect l="l" t="t" r="r" b="b"/>
              <a:pathLst>
                <a:path w="1615440" h="1594485">
                  <a:moveTo>
                    <a:pt x="1453292" y="1271227"/>
                  </a:moveTo>
                  <a:lnTo>
                    <a:pt x="791119" y="1271227"/>
                  </a:lnTo>
                  <a:lnTo>
                    <a:pt x="839333" y="1270469"/>
                  </a:lnTo>
                  <a:lnTo>
                    <a:pt x="887443" y="1264886"/>
                  </a:lnTo>
                  <a:lnTo>
                    <a:pt x="935081" y="1254428"/>
                  </a:lnTo>
                  <a:lnTo>
                    <a:pt x="981879" y="1239047"/>
                  </a:lnTo>
                  <a:lnTo>
                    <a:pt x="1027468" y="1218691"/>
                  </a:lnTo>
                  <a:lnTo>
                    <a:pt x="1070732" y="1193773"/>
                  </a:lnTo>
                  <a:lnTo>
                    <a:pt x="1110683" y="1164954"/>
                  </a:lnTo>
                  <a:lnTo>
                    <a:pt x="1147145" y="1132561"/>
                  </a:lnTo>
                  <a:lnTo>
                    <a:pt x="1179940" y="1096921"/>
                  </a:lnTo>
                  <a:lnTo>
                    <a:pt x="1208893" y="1058361"/>
                  </a:lnTo>
                  <a:lnTo>
                    <a:pt x="1233826" y="1017208"/>
                  </a:lnTo>
                  <a:lnTo>
                    <a:pt x="1254563" y="973789"/>
                  </a:lnTo>
                  <a:lnTo>
                    <a:pt x="1270927" y="928431"/>
                  </a:lnTo>
                  <a:lnTo>
                    <a:pt x="1282742" y="881461"/>
                  </a:lnTo>
                  <a:lnTo>
                    <a:pt x="1289830" y="833206"/>
                  </a:lnTo>
                  <a:lnTo>
                    <a:pt x="1292017" y="783994"/>
                  </a:lnTo>
                  <a:lnTo>
                    <a:pt x="1289124" y="734151"/>
                  </a:lnTo>
                  <a:lnTo>
                    <a:pt x="1281141" y="684866"/>
                  </a:lnTo>
                  <a:lnTo>
                    <a:pt x="1268336" y="637298"/>
                  </a:lnTo>
                  <a:lnTo>
                    <a:pt x="1250953" y="591729"/>
                  </a:lnTo>
                  <a:lnTo>
                    <a:pt x="1229235" y="548438"/>
                  </a:lnTo>
                  <a:lnTo>
                    <a:pt x="1203426" y="507707"/>
                  </a:lnTo>
                  <a:lnTo>
                    <a:pt x="1173768" y="469817"/>
                  </a:lnTo>
                  <a:lnTo>
                    <a:pt x="1140505" y="435049"/>
                  </a:lnTo>
                  <a:lnTo>
                    <a:pt x="1103881" y="403684"/>
                  </a:lnTo>
                  <a:lnTo>
                    <a:pt x="1064138" y="376002"/>
                  </a:lnTo>
                  <a:lnTo>
                    <a:pt x="1021520" y="352285"/>
                  </a:lnTo>
                  <a:lnTo>
                    <a:pt x="976271" y="332814"/>
                  </a:lnTo>
                  <a:lnTo>
                    <a:pt x="928633" y="317869"/>
                  </a:lnTo>
                  <a:lnTo>
                    <a:pt x="889230" y="301922"/>
                  </a:lnTo>
                  <a:lnTo>
                    <a:pt x="855855" y="276731"/>
                  </a:lnTo>
                  <a:lnTo>
                    <a:pt x="830061" y="243822"/>
                  </a:lnTo>
                  <a:lnTo>
                    <a:pt x="813397" y="204716"/>
                  </a:lnTo>
                  <a:lnTo>
                    <a:pt x="807506" y="162618"/>
                  </a:lnTo>
                  <a:lnTo>
                    <a:pt x="812634" y="121120"/>
                  </a:lnTo>
                  <a:lnTo>
                    <a:pt x="828238" y="82326"/>
                  </a:lnTo>
                  <a:lnTo>
                    <a:pt x="853773" y="48342"/>
                  </a:lnTo>
                  <a:lnTo>
                    <a:pt x="887285" y="22192"/>
                  </a:lnTo>
                  <a:lnTo>
                    <a:pt x="925788" y="5884"/>
                  </a:lnTo>
                  <a:lnTo>
                    <a:pt x="967186" y="0"/>
                  </a:lnTo>
                  <a:lnTo>
                    <a:pt x="1009384" y="5121"/>
                  </a:lnTo>
                  <a:lnTo>
                    <a:pt x="1057477" y="19134"/>
                  </a:lnTo>
                  <a:lnTo>
                    <a:pt x="1104195" y="35930"/>
                  </a:lnTo>
                  <a:lnTo>
                    <a:pt x="1149451" y="55409"/>
                  </a:lnTo>
                  <a:lnTo>
                    <a:pt x="1193157" y="77469"/>
                  </a:lnTo>
                  <a:lnTo>
                    <a:pt x="1235226" y="102009"/>
                  </a:lnTo>
                  <a:lnTo>
                    <a:pt x="1275570" y="128927"/>
                  </a:lnTo>
                  <a:lnTo>
                    <a:pt x="1314101" y="158124"/>
                  </a:lnTo>
                  <a:lnTo>
                    <a:pt x="1350732" y="189496"/>
                  </a:lnTo>
                  <a:lnTo>
                    <a:pt x="1385375" y="222945"/>
                  </a:lnTo>
                  <a:lnTo>
                    <a:pt x="1417942" y="258367"/>
                  </a:lnTo>
                  <a:lnTo>
                    <a:pt x="1448347" y="295663"/>
                  </a:lnTo>
                  <a:lnTo>
                    <a:pt x="1476501" y="334730"/>
                  </a:lnTo>
                  <a:lnTo>
                    <a:pt x="1502317" y="375469"/>
                  </a:lnTo>
                  <a:lnTo>
                    <a:pt x="1525707" y="417777"/>
                  </a:lnTo>
                  <a:lnTo>
                    <a:pt x="1546584" y="461553"/>
                  </a:lnTo>
                  <a:lnTo>
                    <a:pt x="1564860" y="506697"/>
                  </a:lnTo>
                  <a:lnTo>
                    <a:pt x="1580447" y="553107"/>
                  </a:lnTo>
                  <a:lnTo>
                    <a:pt x="1593258" y="600682"/>
                  </a:lnTo>
                  <a:lnTo>
                    <a:pt x="1603206" y="649321"/>
                  </a:lnTo>
                  <a:lnTo>
                    <a:pt x="1610202" y="698923"/>
                  </a:lnTo>
                  <a:lnTo>
                    <a:pt x="1614127" y="748862"/>
                  </a:lnTo>
                  <a:lnTo>
                    <a:pt x="1614962" y="798500"/>
                  </a:lnTo>
                  <a:lnTo>
                    <a:pt x="1612771" y="847722"/>
                  </a:lnTo>
                  <a:lnTo>
                    <a:pt x="1607618" y="896407"/>
                  </a:lnTo>
                  <a:lnTo>
                    <a:pt x="1599565" y="944440"/>
                  </a:lnTo>
                  <a:lnTo>
                    <a:pt x="1588676" y="991702"/>
                  </a:lnTo>
                  <a:lnTo>
                    <a:pt x="1575016" y="1038075"/>
                  </a:lnTo>
                  <a:lnTo>
                    <a:pt x="1558647" y="1083441"/>
                  </a:lnTo>
                  <a:lnTo>
                    <a:pt x="1539634" y="1127684"/>
                  </a:lnTo>
                  <a:lnTo>
                    <a:pt x="1518039" y="1170685"/>
                  </a:lnTo>
                  <a:lnTo>
                    <a:pt x="1493926" y="1212326"/>
                  </a:lnTo>
                  <a:lnTo>
                    <a:pt x="1467360" y="1252490"/>
                  </a:lnTo>
                  <a:lnTo>
                    <a:pt x="1453292" y="1271227"/>
                  </a:lnTo>
                  <a:close/>
                </a:path>
                <a:path w="1615440" h="1594485">
                  <a:moveTo>
                    <a:pt x="796250" y="1594437"/>
                  </a:moveTo>
                  <a:lnTo>
                    <a:pt x="748141" y="1592322"/>
                  </a:lnTo>
                  <a:lnTo>
                    <a:pt x="700280" y="1587354"/>
                  </a:lnTo>
                  <a:lnTo>
                    <a:pt x="652798" y="1579549"/>
                  </a:lnTo>
                  <a:lnTo>
                    <a:pt x="605829" y="1568926"/>
                  </a:lnTo>
                  <a:lnTo>
                    <a:pt x="559505" y="1555503"/>
                  </a:lnTo>
                  <a:lnTo>
                    <a:pt x="513959" y="1539297"/>
                  </a:lnTo>
                  <a:lnTo>
                    <a:pt x="469324" y="1520326"/>
                  </a:lnTo>
                  <a:lnTo>
                    <a:pt x="425731" y="1498608"/>
                  </a:lnTo>
                  <a:lnTo>
                    <a:pt x="383314" y="1474161"/>
                  </a:lnTo>
                  <a:lnTo>
                    <a:pt x="342206" y="1447002"/>
                  </a:lnTo>
                  <a:lnTo>
                    <a:pt x="302538" y="1417150"/>
                  </a:lnTo>
                  <a:lnTo>
                    <a:pt x="264444" y="1384621"/>
                  </a:lnTo>
                  <a:lnTo>
                    <a:pt x="228427" y="1349806"/>
                  </a:lnTo>
                  <a:lnTo>
                    <a:pt x="194925" y="1313169"/>
                  </a:lnTo>
                  <a:lnTo>
                    <a:pt x="163966" y="1274841"/>
                  </a:lnTo>
                  <a:lnTo>
                    <a:pt x="135581" y="1234951"/>
                  </a:lnTo>
                  <a:lnTo>
                    <a:pt x="109891" y="1193773"/>
                  </a:lnTo>
                  <a:lnTo>
                    <a:pt x="86657" y="1151010"/>
                  </a:lnTo>
                  <a:lnTo>
                    <a:pt x="66177" y="1107219"/>
                  </a:lnTo>
                  <a:lnTo>
                    <a:pt x="48393" y="1062388"/>
                  </a:lnTo>
                  <a:lnTo>
                    <a:pt x="33335" y="1016647"/>
                  </a:lnTo>
                  <a:lnTo>
                    <a:pt x="21034" y="970128"/>
                  </a:lnTo>
                  <a:lnTo>
                    <a:pt x="11520" y="922959"/>
                  </a:lnTo>
                  <a:lnTo>
                    <a:pt x="4822" y="875272"/>
                  </a:lnTo>
                  <a:lnTo>
                    <a:pt x="972" y="827196"/>
                  </a:lnTo>
                  <a:lnTo>
                    <a:pt x="0" y="778863"/>
                  </a:lnTo>
                  <a:lnTo>
                    <a:pt x="1935" y="730402"/>
                  </a:lnTo>
                  <a:lnTo>
                    <a:pt x="6810" y="681943"/>
                  </a:lnTo>
                  <a:lnTo>
                    <a:pt x="14653" y="633618"/>
                  </a:lnTo>
                  <a:lnTo>
                    <a:pt x="25495" y="585556"/>
                  </a:lnTo>
                  <a:lnTo>
                    <a:pt x="39367" y="537887"/>
                  </a:lnTo>
                  <a:lnTo>
                    <a:pt x="56298" y="490743"/>
                  </a:lnTo>
                  <a:lnTo>
                    <a:pt x="77416" y="452919"/>
                  </a:lnTo>
                  <a:lnTo>
                    <a:pt x="106715" y="423002"/>
                  </a:lnTo>
                  <a:lnTo>
                    <a:pt x="142199" y="401860"/>
                  </a:lnTo>
                  <a:lnTo>
                    <a:pt x="181871" y="390359"/>
                  </a:lnTo>
                  <a:lnTo>
                    <a:pt x="223733" y="389367"/>
                  </a:lnTo>
                  <a:lnTo>
                    <a:pt x="265790" y="399751"/>
                  </a:lnTo>
                  <a:lnTo>
                    <a:pt x="303614" y="420869"/>
                  </a:lnTo>
                  <a:lnTo>
                    <a:pt x="333530" y="450168"/>
                  </a:lnTo>
                  <a:lnTo>
                    <a:pt x="354673" y="485652"/>
                  </a:lnTo>
                  <a:lnTo>
                    <a:pt x="366174" y="525323"/>
                  </a:lnTo>
                  <a:lnTo>
                    <a:pt x="367166" y="567186"/>
                  </a:lnTo>
                  <a:lnTo>
                    <a:pt x="356781" y="609242"/>
                  </a:lnTo>
                  <a:lnTo>
                    <a:pt x="340871" y="656566"/>
                  </a:lnTo>
                  <a:lnTo>
                    <a:pt x="330026" y="704619"/>
                  </a:lnTo>
                  <a:lnTo>
                    <a:pt x="324164" y="753038"/>
                  </a:lnTo>
                  <a:lnTo>
                    <a:pt x="323198" y="801461"/>
                  </a:lnTo>
                  <a:lnTo>
                    <a:pt x="327046" y="849527"/>
                  </a:lnTo>
                  <a:lnTo>
                    <a:pt x="335623" y="896873"/>
                  </a:lnTo>
                  <a:lnTo>
                    <a:pt x="348844" y="943138"/>
                  </a:lnTo>
                  <a:lnTo>
                    <a:pt x="366626" y="987959"/>
                  </a:lnTo>
                  <a:lnTo>
                    <a:pt x="388883" y="1030975"/>
                  </a:lnTo>
                  <a:lnTo>
                    <a:pt x="415533" y="1071823"/>
                  </a:lnTo>
                  <a:lnTo>
                    <a:pt x="446489" y="1110142"/>
                  </a:lnTo>
                  <a:lnTo>
                    <a:pt x="481669" y="1145569"/>
                  </a:lnTo>
                  <a:lnTo>
                    <a:pt x="520293" y="1177207"/>
                  </a:lnTo>
                  <a:lnTo>
                    <a:pt x="561391" y="1204364"/>
                  </a:lnTo>
                  <a:lnTo>
                    <a:pt x="604597" y="1226993"/>
                  </a:lnTo>
                  <a:lnTo>
                    <a:pt x="649541" y="1245043"/>
                  </a:lnTo>
                  <a:lnTo>
                    <a:pt x="695855" y="1258464"/>
                  </a:lnTo>
                  <a:lnTo>
                    <a:pt x="743170" y="1267209"/>
                  </a:lnTo>
                  <a:lnTo>
                    <a:pt x="791119" y="1271227"/>
                  </a:lnTo>
                  <a:lnTo>
                    <a:pt x="1453292" y="1271227"/>
                  </a:lnTo>
                  <a:lnTo>
                    <a:pt x="1438403" y="1291059"/>
                  </a:lnTo>
                  <a:lnTo>
                    <a:pt x="1407118" y="1327915"/>
                  </a:lnTo>
                  <a:lnTo>
                    <a:pt x="1373571" y="1362941"/>
                  </a:lnTo>
                  <a:lnTo>
                    <a:pt x="1337824" y="1396018"/>
                  </a:lnTo>
                  <a:lnTo>
                    <a:pt x="1299941" y="1427030"/>
                  </a:lnTo>
                  <a:lnTo>
                    <a:pt x="1259985" y="1455858"/>
                  </a:lnTo>
                  <a:lnTo>
                    <a:pt x="1218020" y="1482384"/>
                  </a:lnTo>
                  <a:lnTo>
                    <a:pt x="1174109" y="1506491"/>
                  </a:lnTo>
                  <a:lnTo>
                    <a:pt x="1128796" y="1527845"/>
                  </a:lnTo>
                  <a:lnTo>
                    <a:pt x="1082669" y="1546204"/>
                  </a:lnTo>
                  <a:lnTo>
                    <a:pt x="1035862" y="1561585"/>
                  </a:lnTo>
                  <a:lnTo>
                    <a:pt x="988506" y="1574005"/>
                  </a:lnTo>
                  <a:lnTo>
                    <a:pt x="940734" y="1583482"/>
                  </a:lnTo>
                  <a:lnTo>
                    <a:pt x="892679" y="1590035"/>
                  </a:lnTo>
                  <a:lnTo>
                    <a:pt x="844473" y="1593681"/>
                  </a:lnTo>
                  <a:lnTo>
                    <a:pt x="796250" y="1594437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790893" y="2855377"/>
            <a:ext cx="371687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70" dirty="0">
                <a:latin typeface="Lucida Sans Unicode"/>
                <a:cs typeface="Lucida Sans Unicode"/>
              </a:rPr>
              <a:t>9%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38270" y="2492986"/>
            <a:ext cx="1076960" cy="1076960"/>
            <a:chOff x="15657405" y="3739479"/>
            <a:chExt cx="1615440" cy="1615440"/>
          </a:xfrm>
        </p:grpSpPr>
        <p:sp>
          <p:nvSpPr>
            <p:cNvPr id="12" name="object 12"/>
            <p:cNvSpPr/>
            <p:nvPr/>
          </p:nvSpPr>
          <p:spPr>
            <a:xfrm>
              <a:off x="15657405" y="3739479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39">
                  <a:moveTo>
                    <a:pt x="807518" y="1615025"/>
                  </a:moveTo>
                  <a:lnTo>
                    <a:pt x="760064" y="1613654"/>
                  </a:lnTo>
                  <a:lnTo>
                    <a:pt x="713339" y="1609592"/>
                  </a:lnTo>
                  <a:lnTo>
                    <a:pt x="667411" y="1602915"/>
                  </a:lnTo>
                  <a:lnTo>
                    <a:pt x="622356" y="1593698"/>
                  </a:lnTo>
                  <a:lnTo>
                    <a:pt x="578251" y="1582017"/>
                  </a:lnTo>
                  <a:lnTo>
                    <a:pt x="535171" y="1567948"/>
                  </a:lnTo>
                  <a:lnTo>
                    <a:pt x="493191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3" y="1489305"/>
                  </a:lnTo>
                  <a:lnTo>
                    <a:pt x="337794" y="1464431"/>
                  </a:lnTo>
                  <a:lnTo>
                    <a:pt x="302453" y="1437623"/>
                  </a:lnTo>
                  <a:lnTo>
                    <a:pt x="268668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0" y="1312570"/>
                  </a:lnTo>
                  <a:lnTo>
                    <a:pt x="150592" y="1277230"/>
                  </a:lnTo>
                  <a:lnTo>
                    <a:pt x="125718" y="1240410"/>
                  </a:lnTo>
                  <a:lnTo>
                    <a:pt x="102854" y="1202187"/>
                  </a:lnTo>
                  <a:lnTo>
                    <a:pt x="82075" y="1162636"/>
                  </a:lnTo>
                  <a:lnTo>
                    <a:pt x="63457" y="1121833"/>
                  </a:lnTo>
                  <a:lnTo>
                    <a:pt x="47075" y="1079853"/>
                  </a:lnTo>
                  <a:lnTo>
                    <a:pt x="33006" y="1036773"/>
                  </a:lnTo>
                  <a:lnTo>
                    <a:pt x="21325" y="992667"/>
                  </a:lnTo>
                  <a:lnTo>
                    <a:pt x="12108" y="947613"/>
                  </a:lnTo>
                  <a:lnTo>
                    <a:pt x="5431" y="901685"/>
                  </a:lnTo>
                  <a:lnTo>
                    <a:pt x="1369" y="854960"/>
                  </a:lnTo>
                  <a:lnTo>
                    <a:pt x="0" y="807471"/>
                  </a:lnTo>
                  <a:lnTo>
                    <a:pt x="1369" y="760065"/>
                  </a:lnTo>
                  <a:lnTo>
                    <a:pt x="5431" y="713339"/>
                  </a:lnTo>
                  <a:lnTo>
                    <a:pt x="12108" y="667411"/>
                  </a:lnTo>
                  <a:lnTo>
                    <a:pt x="21325" y="622357"/>
                  </a:lnTo>
                  <a:lnTo>
                    <a:pt x="33006" y="578252"/>
                  </a:lnTo>
                  <a:lnTo>
                    <a:pt x="47075" y="535171"/>
                  </a:lnTo>
                  <a:lnTo>
                    <a:pt x="63457" y="493192"/>
                  </a:lnTo>
                  <a:lnTo>
                    <a:pt x="82075" y="452389"/>
                  </a:lnTo>
                  <a:lnTo>
                    <a:pt x="102854" y="412837"/>
                  </a:lnTo>
                  <a:lnTo>
                    <a:pt x="125718" y="374614"/>
                  </a:lnTo>
                  <a:lnTo>
                    <a:pt x="150592" y="337795"/>
                  </a:lnTo>
                  <a:lnTo>
                    <a:pt x="177400" y="302454"/>
                  </a:lnTo>
                  <a:lnTo>
                    <a:pt x="206066" y="268669"/>
                  </a:lnTo>
                  <a:lnTo>
                    <a:pt x="236514" y="236515"/>
                  </a:lnTo>
                  <a:lnTo>
                    <a:pt x="268668" y="206067"/>
                  </a:lnTo>
                  <a:lnTo>
                    <a:pt x="302453" y="177401"/>
                  </a:lnTo>
                  <a:lnTo>
                    <a:pt x="337794" y="150593"/>
                  </a:lnTo>
                  <a:lnTo>
                    <a:pt x="374613" y="125720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1" y="63458"/>
                  </a:lnTo>
                  <a:lnTo>
                    <a:pt x="535171" y="47076"/>
                  </a:lnTo>
                  <a:lnTo>
                    <a:pt x="578251" y="33007"/>
                  </a:lnTo>
                  <a:lnTo>
                    <a:pt x="622356" y="21326"/>
                  </a:lnTo>
                  <a:lnTo>
                    <a:pt x="667411" y="12110"/>
                  </a:lnTo>
                  <a:lnTo>
                    <a:pt x="713339" y="5432"/>
                  </a:lnTo>
                  <a:lnTo>
                    <a:pt x="760064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0" y="325222"/>
                  </a:lnTo>
                  <a:lnTo>
                    <a:pt x="715444" y="331741"/>
                  </a:lnTo>
                  <a:lnTo>
                    <a:pt x="671495" y="342357"/>
                  </a:lnTo>
                  <a:lnTo>
                    <a:pt x="629207" y="356867"/>
                  </a:lnTo>
                  <a:lnTo>
                    <a:pt x="588784" y="375069"/>
                  </a:lnTo>
                  <a:lnTo>
                    <a:pt x="550427" y="396759"/>
                  </a:lnTo>
                  <a:lnTo>
                    <a:pt x="514341" y="421735"/>
                  </a:lnTo>
                  <a:lnTo>
                    <a:pt x="480728" y="449792"/>
                  </a:lnTo>
                  <a:lnTo>
                    <a:pt x="449791" y="480729"/>
                  </a:lnTo>
                  <a:lnTo>
                    <a:pt x="421733" y="514342"/>
                  </a:lnTo>
                  <a:lnTo>
                    <a:pt x="396758" y="550429"/>
                  </a:lnTo>
                  <a:lnTo>
                    <a:pt x="375068" y="588785"/>
                  </a:lnTo>
                  <a:lnTo>
                    <a:pt x="356866" y="629208"/>
                  </a:lnTo>
                  <a:lnTo>
                    <a:pt x="342355" y="671496"/>
                  </a:lnTo>
                  <a:lnTo>
                    <a:pt x="331739" y="715444"/>
                  </a:lnTo>
                  <a:lnTo>
                    <a:pt x="325221" y="760851"/>
                  </a:lnTo>
                  <a:lnTo>
                    <a:pt x="323003" y="807512"/>
                  </a:lnTo>
                  <a:lnTo>
                    <a:pt x="325221" y="854174"/>
                  </a:lnTo>
                  <a:lnTo>
                    <a:pt x="331739" y="899580"/>
                  </a:lnTo>
                  <a:lnTo>
                    <a:pt x="342355" y="943528"/>
                  </a:lnTo>
                  <a:lnTo>
                    <a:pt x="356866" y="985816"/>
                  </a:lnTo>
                  <a:lnTo>
                    <a:pt x="375068" y="1026239"/>
                  </a:lnTo>
                  <a:lnTo>
                    <a:pt x="396758" y="1064596"/>
                  </a:lnTo>
                  <a:lnTo>
                    <a:pt x="421733" y="1100682"/>
                  </a:lnTo>
                  <a:lnTo>
                    <a:pt x="449791" y="1134295"/>
                  </a:lnTo>
                  <a:lnTo>
                    <a:pt x="480728" y="1165232"/>
                  </a:lnTo>
                  <a:lnTo>
                    <a:pt x="514341" y="1193290"/>
                  </a:lnTo>
                  <a:lnTo>
                    <a:pt x="550427" y="1218265"/>
                  </a:lnTo>
                  <a:lnTo>
                    <a:pt x="588784" y="1239955"/>
                  </a:lnTo>
                  <a:lnTo>
                    <a:pt x="629207" y="1258157"/>
                  </a:lnTo>
                  <a:lnTo>
                    <a:pt x="671495" y="1272668"/>
                  </a:lnTo>
                  <a:lnTo>
                    <a:pt x="715444" y="1283283"/>
                  </a:lnTo>
                  <a:lnTo>
                    <a:pt x="760850" y="1289802"/>
                  </a:lnTo>
                  <a:lnTo>
                    <a:pt x="807512" y="1292020"/>
                  </a:lnTo>
                  <a:lnTo>
                    <a:pt x="1453211" y="1292020"/>
                  </a:lnTo>
                  <a:lnTo>
                    <a:pt x="1437623" y="1312570"/>
                  </a:lnTo>
                  <a:lnTo>
                    <a:pt x="1408957" y="1346355"/>
                  </a:lnTo>
                  <a:lnTo>
                    <a:pt x="1378509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29" y="1464431"/>
                  </a:lnTo>
                  <a:lnTo>
                    <a:pt x="1240410" y="1489305"/>
                  </a:lnTo>
                  <a:lnTo>
                    <a:pt x="1202186" y="1512169"/>
                  </a:lnTo>
                  <a:lnTo>
                    <a:pt x="1162635" y="1532948"/>
                  </a:lnTo>
                  <a:lnTo>
                    <a:pt x="1121832" y="1551567"/>
                  </a:lnTo>
                  <a:lnTo>
                    <a:pt x="1079852" y="1567948"/>
                  </a:lnTo>
                  <a:lnTo>
                    <a:pt x="1036772" y="1582017"/>
                  </a:lnTo>
                  <a:lnTo>
                    <a:pt x="992667" y="1593698"/>
                  </a:lnTo>
                  <a:lnTo>
                    <a:pt x="947612" y="1602915"/>
                  </a:lnTo>
                  <a:lnTo>
                    <a:pt x="901685" y="1609592"/>
                  </a:lnTo>
                  <a:lnTo>
                    <a:pt x="854959" y="1613654"/>
                  </a:lnTo>
                  <a:lnTo>
                    <a:pt x="807518" y="1615025"/>
                  </a:lnTo>
                  <a:close/>
                </a:path>
                <a:path w="1615440" h="1615439">
                  <a:moveTo>
                    <a:pt x="1453211" y="1292020"/>
                  </a:moveTo>
                  <a:lnTo>
                    <a:pt x="807512" y="1292020"/>
                  </a:lnTo>
                  <a:lnTo>
                    <a:pt x="854173" y="1289802"/>
                  </a:lnTo>
                  <a:lnTo>
                    <a:pt x="899579" y="1283283"/>
                  </a:lnTo>
                  <a:lnTo>
                    <a:pt x="943527" y="1272668"/>
                  </a:lnTo>
                  <a:lnTo>
                    <a:pt x="985815" y="1258157"/>
                  </a:lnTo>
                  <a:lnTo>
                    <a:pt x="1026238" y="1239955"/>
                  </a:lnTo>
                  <a:lnTo>
                    <a:pt x="1064594" y="1218265"/>
                  </a:lnTo>
                  <a:lnTo>
                    <a:pt x="1100681" y="1193290"/>
                  </a:lnTo>
                  <a:lnTo>
                    <a:pt x="1134294" y="1165232"/>
                  </a:lnTo>
                  <a:lnTo>
                    <a:pt x="1165231" y="1134295"/>
                  </a:lnTo>
                  <a:lnTo>
                    <a:pt x="1193288" y="1100682"/>
                  </a:lnTo>
                  <a:lnTo>
                    <a:pt x="1218264" y="1064596"/>
                  </a:lnTo>
                  <a:lnTo>
                    <a:pt x="1239954" y="1026239"/>
                  </a:lnTo>
                  <a:lnTo>
                    <a:pt x="1258156" y="985816"/>
                  </a:lnTo>
                  <a:lnTo>
                    <a:pt x="1272666" y="943528"/>
                  </a:lnTo>
                  <a:lnTo>
                    <a:pt x="1283282" y="899580"/>
                  </a:lnTo>
                  <a:lnTo>
                    <a:pt x="1289800" y="854174"/>
                  </a:lnTo>
                  <a:lnTo>
                    <a:pt x="1292016" y="807471"/>
                  </a:lnTo>
                  <a:lnTo>
                    <a:pt x="1289800" y="760851"/>
                  </a:lnTo>
                  <a:lnTo>
                    <a:pt x="1283282" y="715444"/>
                  </a:lnTo>
                  <a:lnTo>
                    <a:pt x="1272666" y="671496"/>
                  </a:lnTo>
                  <a:lnTo>
                    <a:pt x="1258156" y="629208"/>
                  </a:lnTo>
                  <a:lnTo>
                    <a:pt x="1239954" y="588785"/>
                  </a:lnTo>
                  <a:lnTo>
                    <a:pt x="1218264" y="550429"/>
                  </a:lnTo>
                  <a:lnTo>
                    <a:pt x="1193288" y="514342"/>
                  </a:lnTo>
                  <a:lnTo>
                    <a:pt x="1165231" y="480729"/>
                  </a:lnTo>
                  <a:lnTo>
                    <a:pt x="1134294" y="449792"/>
                  </a:lnTo>
                  <a:lnTo>
                    <a:pt x="1100681" y="421735"/>
                  </a:lnTo>
                  <a:lnTo>
                    <a:pt x="1064594" y="396759"/>
                  </a:lnTo>
                  <a:lnTo>
                    <a:pt x="1026238" y="375069"/>
                  </a:lnTo>
                  <a:lnTo>
                    <a:pt x="985815" y="356867"/>
                  </a:lnTo>
                  <a:lnTo>
                    <a:pt x="943527" y="342357"/>
                  </a:lnTo>
                  <a:lnTo>
                    <a:pt x="899579" y="331741"/>
                  </a:lnTo>
                  <a:lnTo>
                    <a:pt x="854173" y="325222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59" y="1370"/>
                  </a:lnTo>
                  <a:lnTo>
                    <a:pt x="901685" y="5432"/>
                  </a:lnTo>
                  <a:lnTo>
                    <a:pt x="947612" y="12110"/>
                  </a:lnTo>
                  <a:lnTo>
                    <a:pt x="992667" y="21326"/>
                  </a:lnTo>
                  <a:lnTo>
                    <a:pt x="1036772" y="33007"/>
                  </a:lnTo>
                  <a:lnTo>
                    <a:pt x="1079852" y="47076"/>
                  </a:lnTo>
                  <a:lnTo>
                    <a:pt x="1121832" y="63458"/>
                  </a:lnTo>
                  <a:lnTo>
                    <a:pt x="1162635" y="82076"/>
                  </a:lnTo>
                  <a:lnTo>
                    <a:pt x="1202186" y="102855"/>
                  </a:lnTo>
                  <a:lnTo>
                    <a:pt x="1240410" y="125720"/>
                  </a:lnTo>
                  <a:lnTo>
                    <a:pt x="1277229" y="150593"/>
                  </a:lnTo>
                  <a:lnTo>
                    <a:pt x="1312570" y="177401"/>
                  </a:lnTo>
                  <a:lnTo>
                    <a:pt x="1346355" y="206067"/>
                  </a:lnTo>
                  <a:lnTo>
                    <a:pt x="1378509" y="236515"/>
                  </a:lnTo>
                  <a:lnTo>
                    <a:pt x="1408957" y="268669"/>
                  </a:lnTo>
                  <a:lnTo>
                    <a:pt x="1437623" y="302454"/>
                  </a:lnTo>
                  <a:lnTo>
                    <a:pt x="1464430" y="337795"/>
                  </a:lnTo>
                  <a:lnTo>
                    <a:pt x="1489304" y="374614"/>
                  </a:lnTo>
                  <a:lnTo>
                    <a:pt x="1512169" y="412837"/>
                  </a:lnTo>
                  <a:lnTo>
                    <a:pt x="1532948" y="452389"/>
                  </a:lnTo>
                  <a:lnTo>
                    <a:pt x="1551566" y="493192"/>
                  </a:lnTo>
                  <a:lnTo>
                    <a:pt x="1567948" y="535171"/>
                  </a:lnTo>
                  <a:lnTo>
                    <a:pt x="1582017" y="578252"/>
                  </a:lnTo>
                  <a:lnTo>
                    <a:pt x="1593698" y="622357"/>
                  </a:lnTo>
                  <a:lnTo>
                    <a:pt x="1602914" y="667411"/>
                  </a:lnTo>
                  <a:lnTo>
                    <a:pt x="1609592" y="713339"/>
                  </a:lnTo>
                  <a:lnTo>
                    <a:pt x="1613654" y="760065"/>
                  </a:lnTo>
                  <a:lnTo>
                    <a:pt x="1615022" y="807512"/>
                  </a:lnTo>
                  <a:lnTo>
                    <a:pt x="1613654" y="854960"/>
                  </a:lnTo>
                  <a:lnTo>
                    <a:pt x="1609592" y="901685"/>
                  </a:lnTo>
                  <a:lnTo>
                    <a:pt x="1602914" y="947613"/>
                  </a:lnTo>
                  <a:lnTo>
                    <a:pt x="1593698" y="992667"/>
                  </a:lnTo>
                  <a:lnTo>
                    <a:pt x="1582017" y="1036773"/>
                  </a:lnTo>
                  <a:lnTo>
                    <a:pt x="1567948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4" y="1240410"/>
                  </a:lnTo>
                  <a:lnTo>
                    <a:pt x="1464430" y="1277230"/>
                  </a:lnTo>
                  <a:lnTo>
                    <a:pt x="1453211" y="1292020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464917" y="3759999"/>
              <a:ext cx="360680" cy="334010"/>
            </a:xfrm>
            <a:custGeom>
              <a:avLst/>
              <a:gdLst/>
              <a:ahLst/>
              <a:cxnLst/>
              <a:rect l="l" t="t" r="r" b="b"/>
              <a:pathLst>
                <a:path w="360680" h="334010">
                  <a:moveTo>
                    <a:pt x="190911" y="333644"/>
                  </a:moveTo>
                  <a:lnTo>
                    <a:pt x="149097" y="325996"/>
                  </a:lnTo>
                  <a:lnTo>
                    <a:pt x="135172" y="321722"/>
                  </a:lnTo>
                  <a:lnTo>
                    <a:pt x="121126" y="317869"/>
                  </a:lnTo>
                  <a:lnTo>
                    <a:pt x="81723" y="301922"/>
                  </a:lnTo>
                  <a:lnTo>
                    <a:pt x="48348" y="276731"/>
                  </a:lnTo>
                  <a:lnTo>
                    <a:pt x="22553" y="243822"/>
                  </a:lnTo>
                  <a:lnTo>
                    <a:pt x="5890" y="204716"/>
                  </a:lnTo>
                  <a:lnTo>
                    <a:pt x="0" y="162618"/>
                  </a:lnTo>
                  <a:lnTo>
                    <a:pt x="5128" y="121120"/>
                  </a:lnTo>
                  <a:lnTo>
                    <a:pt x="20731" y="82326"/>
                  </a:lnTo>
                  <a:lnTo>
                    <a:pt x="46265" y="48342"/>
                  </a:lnTo>
                  <a:lnTo>
                    <a:pt x="79778" y="22192"/>
                  </a:lnTo>
                  <a:lnTo>
                    <a:pt x="118281" y="5884"/>
                  </a:lnTo>
                  <a:lnTo>
                    <a:pt x="159679" y="0"/>
                  </a:lnTo>
                  <a:lnTo>
                    <a:pt x="201877" y="5121"/>
                  </a:lnTo>
                  <a:lnTo>
                    <a:pt x="248494" y="18665"/>
                  </a:lnTo>
                  <a:lnTo>
                    <a:pt x="286868" y="36951"/>
                  </a:lnTo>
                  <a:lnTo>
                    <a:pt x="318669" y="64102"/>
                  </a:lnTo>
                  <a:lnTo>
                    <a:pt x="342440" y="98502"/>
                  </a:lnTo>
                  <a:lnTo>
                    <a:pt x="356724" y="138538"/>
                  </a:lnTo>
                  <a:lnTo>
                    <a:pt x="360074" y="180914"/>
                  </a:lnTo>
                  <a:lnTo>
                    <a:pt x="352461" y="222029"/>
                  </a:lnTo>
                  <a:lnTo>
                    <a:pt x="334555" y="259816"/>
                  </a:lnTo>
                  <a:lnTo>
                    <a:pt x="307024" y="292204"/>
                  </a:lnTo>
                  <a:lnTo>
                    <a:pt x="272001" y="316293"/>
                  </a:lnTo>
                  <a:lnTo>
                    <a:pt x="232588" y="330258"/>
                  </a:lnTo>
                  <a:lnTo>
                    <a:pt x="190911" y="333644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281292" y="2855377"/>
            <a:ext cx="361103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30" dirty="0">
                <a:latin typeface="Lucida Sans Unicode"/>
                <a:cs typeface="Lucida Sans Unicode"/>
              </a:rPr>
              <a:t>3%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923437" y="2492986"/>
            <a:ext cx="1076960" cy="1076960"/>
            <a:chOff x="13385155" y="3739479"/>
            <a:chExt cx="1615440" cy="1615440"/>
          </a:xfrm>
        </p:grpSpPr>
        <p:sp>
          <p:nvSpPr>
            <p:cNvPr id="16" name="object 16"/>
            <p:cNvSpPr/>
            <p:nvPr/>
          </p:nvSpPr>
          <p:spPr>
            <a:xfrm>
              <a:off x="13385155" y="3739479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39">
                  <a:moveTo>
                    <a:pt x="807519" y="1615025"/>
                  </a:moveTo>
                  <a:lnTo>
                    <a:pt x="760065" y="1613654"/>
                  </a:lnTo>
                  <a:lnTo>
                    <a:pt x="713339" y="1609592"/>
                  </a:lnTo>
                  <a:lnTo>
                    <a:pt x="667412" y="1602915"/>
                  </a:lnTo>
                  <a:lnTo>
                    <a:pt x="622357" y="1593698"/>
                  </a:lnTo>
                  <a:lnTo>
                    <a:pt x="578252" y="1582017"/>
                  </a:lnTo>
                  <a:lnTo>
                    <a:pt x="535172" y="1567948"/>
                  </a:lnTo>
                  <a:lnTo>
                    <a:pt x="493192" y="1551567"/>
                  </a:lnTo>
                  <a:lnTo>
                    <a:pt x="452389" y="1532948"/>
                  </a:lnTo>
                  <a:lnTo>
                    <a:pt x="412838" y="1512169"/>
                  </a:lnTo>
                  <a:lnTo>
                    <a:pt x="374614" y="1489305"/>
                  </a:lnTo>
                  <a:lnTo>
                    <a:pt x="337795" y="1464431"/>
                  </a:lnTo>
                  <a:lnTo>
                    <a:pt x="302454" y="1437623"/>
                  </a:lnTo>
                  <a:lnTo>
                    <a:pt x="268669" y="1408958"/>
                  </a:lnTo>
                  <a:lnTo>
                    <a:pt x="236515" y="1378510"/>
                  </a:lnTo>
                  <a:lnTo>
                    <a:pt x="206067" y="1346355"/>
                  </a:lnTo>
                  <a:lnTo>
                    <a:pt x="177401" y="1312570"/>
                  </a:lnTo>
                  <a:lnTo>
                    <a:pt x="150593" y="1277230"/>
                  </a:lnTo>
                  <a:lnTo>
                    <a:pt x="125720" y="1240410"/>
                  </a:lnTo>
                  <a:lnTo>
                    <a:pt x="102855" y="1202187"/>
                  </a:lnTo>
                  <a:lnTo>
                    <a:pt x="82076" y="1162636"/>
                  </a:lnTo>
                  <a:lnTo>
                    <a:pt x="63458" y="1121833"/>
                  </a:lnTo>
                  <a:lnTo>
                    <a:pt x="47076" y="1079853"/>
                  </a:lnTo>
                  <a:lnTo>
                    <a:pt x="33007" y="1036773"/>
                  </a:lnTo>
                  <a:lnTo>
                    <a:pt x="21327" y="992667"/>
                  </a:lnTo>
                  <a:lnTo>
                    <a:pt x="12110" y="947613"/>
                  </a:lnTo>
                  <a:lnTo>
                    <a:pt x="5432" y="901685"/>
                  </a:lnTo>
                  <a:lnTo>
                    <a:pt x="1370" y="854960"/>
                  </a:lnTo>
                  <a:lnTo>
                    <a:pt x="0" y="807512"/>
                  </a:lnTo>
                  <a:lnTo>
                    <a:pt x="1370" y="760065"/>
                  </a:lnTo>
                  <a:lnTo>
                    <a:pt x="5432" y="713339"/>
                  </a:lnTo>
                  <a:lnTo>
                    <a:pt x="12110" y="667411"/>
                  </a:lnTo>
                  <a:lnTo>
                    <a:pt x="21327" y="622357"/>
                  </a:lnTo>
                  <a:lnTo>
                    <a:pt x="33007" y="578252"/>
                  </a:lnTo>
                  <a:lnTo>
                    <a:pt x="47076" y="535171"/>
                  </a:lnTo>
                  <a:lnTo>
                    <a:pt x="63458" y="493192"/>
                  </a:lnTo>
                  <a:lnTo>
                    <a:pt x="82076" y="452389"/>
                  </a:lnTo>
                  <a:lnTo>
                    <a:pt x="102855" y="412837"/>
                  </a:lnTo>
                  <a:lnTo>
                    <a:pt x="125720" y="374614"/>
                  </a:lnTo>
                  <a:lnTo>
                    <a:pt x="150593" y="337795"/>
                  </a:lnTo>
                  <a:lnTo>
                    <a:pt x="177401" y="302454"/>
                  </a:lnTo>
                  <a:lnTo>
                    <a:pt x="206067" y="268669"/>
                  </a:lnTo>
                  <a:lnTo>
                    <a:pt x="236515" y="236515"/>
                  </a:lnTo>
                  <a:lnTo>
                    <a:pt x="268669" y="206067"/>
                  </a:lnTo>
                  <a:lnTo>
                    <a:pt x="302454" y="177401"/>
                  </a:lnTo>
                  <a:lnTo>
                    <a:pt x="337795" y="150593"/>
                  </a:lnTo>
                  <a:lnTo>
                    <a:pt x="374614" y="125720"/>
                  </a:lnTo>
                  <a:lnTo>
                    <a:pt x="412838" y="102855"/>
                  </a:lnTo>
                  <a:lnTo>
                    <a:pt x="452389" y="82076"/>
                  </a:lnTo>
                  <a:lnTo>
                    <a:pt x="493192" y="63458"/>
                  </a:lnTo>
                  <a:lnTo>
                    <a:pt x="535172" y="47076"/>
                  </a:lnTo>
                  <a:lnTo>
                    <a:pt x="578252" y="33007"/>
                  </a:lnTo>
                  <a:lnTo>
                    <a:pt x="622357" y="21326"/>
                  </a:lnTo>
                  <a:lnTo>
                    <a:pt x="667412" y="12110"/>
                  </a:lnTo>
                  <a:lnTo>
                    <a:pt x="713339" y="5432"/>
                  </a:lnTo>
                  <a:lnTo>
                    <a:pt x="760065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1" y="325222"/>
                  </a:lnTo>
                  <a:lnTo>
                    <a:pt x="715444" y="331741"/>
                  </a:lnTo>
                  <a:lnTo>
                    <a:pt x="671496" y="342357"/>
                  </a:lnTo>
                  <a:lnTo>
                    <a:pt x="629208" y="356867"/>
                  </a:lnTo>
                  <a:lnTo>
                    <a:pt x="588785" y="375069"/>
                  </a:lnTo>
                  <a:lnTo>
                    <a:pt x="550428" y="396759"/>
                  </a:lnTo>
                  <a:lnTo>
                    <a:pt x="514342" y="421735"/>
                  </a:lnTo>
                  <a:lnTo>
                    <a:pt x="480729" y="449792"/>
                  </a:lnTo>
                  <a:lnTo>
                    <a:pt x="449792" y="480729"/>
                  </a:lnTo>
                  <a:lnTo>
                    <a:pt x="421734" y="514342"/>
                  </a:lnTo>
                  <a:lnTo>
                    <a:pt x="396759" y="550429"/>
                  </a:lnTo>
                  <a:lnTo>
                    <a:pt x="375068" y="588785"/>
                  </a:lnTo>
                  <a:lnTo>
                    <a:pt x="356867" y="629208"/>
                  </a:lnTo>
                  <a:lnTo>
                    <a:pt x="342356" y="671496"/>
                  </a:lnTo>
                  <a:lnTo>
                    <a:pt x="331740" y="715444"/>
                  </a:lnTo>
                  <a:lnTo>
                    <a:pt x="325222" y="760851"/>
                  </a:lnTo>
                  <a:lnTo>
                    <a:pt x="323004" y="807512"/>
                  </a:lnTo>
                  <a:lnTo>
                    <a:pt x="325222" y="854174"/>
                  </a:lnTo>
                  <a:lnTo>
                    <a:pt x="331740" y="899580"/>
                  </a:lnTo>
                  <a:lnTo>
                    <a:pt x="342356" y="943528"/>
                  </a:lnTo>
                  <a:lnTo>
                    <a:pt x="356867" y="985816"/>
                  </a:lnTo>
                  <a:lnTo>
                    <a:pt x="375068" y="1026239"/>
                  </a:lnTo>
                  <a:lnTo>
                    <a:pt x="396759" y="1064596"/>
                  </a:lnTo>
                  <a:lnTo>
                    <a:pt x="421734" y="1100682"/>
                  </a:lnTo>
                  <a:lnTo>
                    <a:pt x="449792" y="1134295"/>
                  </a:lnTo>
                  <a:lnTo>
                    <a:pt x="480729" y="1165232"/>
                  </a:lnTo>
                  <a:lnTo>
                    <a:pt x="514342" y="1193290"/>
                  </a:lnTo>
                  <a:lnTo>
                    <a:pt x="550428" y="1218265"/>
                  </a:lnTo>
                  <a:lnTo>
                    <a:pt x="588785" y="1239955"/>
                  </a:lnTo>
                  <a:lnTo>
                    <a:pt x="629208" y="1258157"/>
                  </a:lnTo>
                  <a:lnTo>
                    <a:pt x="671496" y="1272668"/>
                  </a:lnTo>
                  <a:lnTo>
                    <a:pt x="715444" y="1283283"/>
                  </a:lnTo>
                  <a:lnTo>
                    <a:pt x="760851" y="1289802"/>
                  </a:lnTo>
                  <a:lnTo>
                    <a:pt x="807512" y="1292020"/>
                  </a:lnTo>
                  <a:lnTo>
                    <a:pt x="1453211" y="1292020"/>
                  </a:lnTo>
                  <a:lnTo>
                    <a:pt x="1437623" y="1312570"/>
                  </a:lnTo>
                  <a:lnTo>
                    <a:pt x="1408957" y="1346355"/>
                  </a:lnTo>
                  <a:lnTo>
                    <a:pt x="1378510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30" y="1464431"/>
                  </a:lnTo>
                  <a:lnTo>
                    <a:pt x="1240410" y="1489305"/>
                  </a:lnTo>
                  <a:lnTo>
                    <a:pt x="1202187" y="1512169"/>
                  </a:lnTo>
                  <a:lnTo>
                    <a:pt x="1162636" y="1532948"/>
                  </a:lnTo>
                  <a:lnTo>
                    <a:pt x="1121833" y="1551567"/>
                  </a:lnTo>
                  <a:lnTo>
                    <a:pt x="1079853" y="1567948"/>
                  </a:lnTo>
                  <a:lnTo>
                    <a:pt x="1036773" y="1582017"/>
                  </a:lnTo>
                  <a:lnTo>
                    <a:pt x="992668" y="1593698"/>
                  </a:lnTo>
                  <a:lnTo>
                    <a:pt x="947613" y="1602915"/>
                  </a:lnTo>
                  <a:lnTo>
                    <a:pt x="901685" y="1609592"/>
                  </a:lnTo>
                  <a:lnTo>
                    <a:pt x="854960" y="1613654"/>
                  </a:lnTo>
                  <a:lnTo>
                    <a:pt x="807519" y="1615025"/>
                  </a:lnTo>
                  <a:close/>
                </a:path>
                <a:path w="1615440" h="1615439">
                  <a:moveTo>
                    <a:pt x="1453211" y="1292020"/>
                  </a:moveTo>
                  <a:lnTo>
                    <a:pt x="807512" y="1292020"/>
                  </a:lnTo>
                  <a:lnTo>
                    <a:pt x="854174" y="1289802"/>
                  </a:lnTo>
                  <a:lnTo>
                    <a:pt x="899580" y="1283283"/>
                  </a:lnTo>
                  <a:lnTo>
                    <a:pt x="943528" y="1272668"/>
                  </a:lnTo>
                  <a:lnTo>
                    <a:pt x="985816" y="1258157"/>
                  </a:lnTo>
                  <a:lnTo>
                    <a:pt x="1026239" y="1239955"/>
                  </a:lnTo>
                  <a:lnTo>
                    <a:pt x="1064595" y="1218265"/>
                  </a:lnTo>
                  <a:lnTo>
                    <a:pt x="1100682" y="1193290"/>
                  </a:lnTo>
                  <a:lnTo>
                    <a:pt x="1134295" y="1165232"/>
                  </a:lnTo>
                  <a:lnTo>
                    <a:pt x="1165232" y="1134295"/>
                  </a:lnTo>
                  <a:lnTo>
                    <a:pt x="1193289" y="1100682"/>
                  </a:lnTo>
                  <a:lnTo>
                    <a:pt x="1218265" y="1064596"/>
                  </a:lnTo>
                  <a:lnTo>
                    <a:pt x="1239955" y="1026239"/>
                  </a:lnTo>
                  <a:lnTo>
                    <a:pt x="1258157" y="985816"/>
                  </a:lnTo>
                  <a:lnTo>
                    <a:pt x="1272667" y="943528"/>
                  </a:lnTo>
                  <a:lnTo>
                    <a:pt x="1283283" y="899580"/>
                  </a:lnTo>
                  <a:lnTo>
                    <a:pt x="1289802" y="854174"/>
                  </a:lnTo>
                  <a:lnTo>
                    <a:pt x="1292019" y="807512"/>
                  </a:lnTo>
                  <a:lnTo>
                    <a:pt x="1289802" y="760851"/>
                  </a:lnTo>
                  <a:lnTo>
                    <a:pt x="1283283" y="715444"/>
                  </a:lnTo>
                  <a:lnTo>
                    <a:pt x="1272667" y="671496"/>
                  </a:lnTo>
                  <a:lnTo>
                    <a:pt x="1258157" y="629208"/>
                  </a:lnTo>
                  <a:lnTo>
                    <a:pt x="1239955" y="588785"/>
                  </a:lnTo>
                  <a:lnTo>
                    <a:pt x="1218265" y="550429"/>
                  </a:lnTo>
                  <a:lnTo>
                    <a:pt x="1193289" y="514342"/>
                  </a:lnTo>
                  <a:lnTo>
                    <a:pt x="1165232" y="480729"/>
                  </a:lnTo>
                  <a:lnTo>
                    <a:pt x="1134295" y="449792"/>
                  </a:lnTo>
                  <a:lnTo>
                    <a:pt x="1100682" y="421735"/>
                  </a:lnTo>
                  <a:lnTo>
                    <a:pt x="1064595" y="396759"/>
                  </a:lnTo>
                  <a:lnTo>
                    <a:pt x="1026239" y="375069"/>
                  </a:lnTo>
                  <a:lnTo>
                    <a:pt x="985816" y="356867"/>
                  </a:lnTo>
                  <a:lnTo>
                    <a:pt x="943528" y="342357"/>
                  </a:lnTo>
                  <a:lnTo>
                    <a:pt x="899580" y="331741"/>
                  </a:lnTo>
                  <a:lnTo>
                    <a:pt x="854174" y="325222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60" y="1370"/>
                  </a:lnTo>
                  <a:lnTo>
                    <a:pt x="901685" y="5432"/>
                  </a:lnTo>
                  <a:lnTo>
                    <a:pt x="947613" y="12110"/>
                  </a:lnTo>
                  <a:lnTo>
                    <a:pt x="992668" y="21326"/>
                  </a:lnTo>
                  <a:lnTo>
                    <a:pt x="1036773" y="33007"/>
                  </a:lnTo>
                  <a:lnTo>
                    <a:pt x="1079853" y="47076"/>
                  </a:lnTo>
                  <a:lnTo>
                    <a:pt x="1121833" y="63458"/>
                  </a:lnTo>
                  <a:lnTo>
                    <a:pt x="1162636" y="82076"/>
                  </a:lnTo>
                  <a:lnTo>
                    <a:pt x="1202187" y="102855"/>
                  </a:lnTo>
                  <a:lnTo>
                    <a:pt x="1240410" y="125720"/>
                  </a:lnTo>
                  <a:lnTo>
                    <a:pt x="1277230" y="150593"/>
                  </a:lnTo>
                  <a:lnTo>
                    <a:pt x="1312570" y="177401"/>
                  </a:lnTo>
                  <a:lnTo>
                    <a:pt x="1346355" y="206067"/>
                  </a:lnTo>
                  <a:lnTo>
                    <a:pt x="1378510" y="236515"/>
                  </a:lnTo>
                  <a:lnTo>
                    <a:pt x="1408957" y="268669"/>
                  </a:lnTo>
                  <a:lnTo>
                    <a:pt x="1437623" y="302454"/>
                  </a:lnTo>
                  <a:lnTo>
                    <a:pt x="1464430" y="337795"/>
                  </a:lnTo>
                  <a:lnTo>
                    <a:pt x="1489304" y="374614"/>
                  </a:lnTo>
                  <a:lnTo>
                    <a:pt x="1512169" y="412837"/>
                  </a:lnTo>
                  <a:lnTo>
                    <a:pt x="1532948" y="452389"/>
                  </a:lnTo>
                  <a:lnTo>
                    <a:pt x="1551566" y="493192"/>
                  </a:lnTo>
                  <a:lnTo>
                    <a:pt x="1567947" y="535171"/>
                  </a:lnTo>
                  <a:lnTo>
                    <a:pt x="1582016" y="578252"/>
                  </a:lnTo>
                  <a:lnTo>
                    <a:pt x="1593697" y="622357"/>
                  </a:lnTo>
                  <a:lnTo>
                    <a:pt x="1602914" y="667411"/>
                  </a:lnTo>
                  <a:lnTo>
                    <a:pt x="1609591" y="713339"/>
                  </a:lnTo>
                  <a:lnTo>
                    <a:pt x="1613653" y="760065"/>
                  </a:lnTo>
                  <a:lnTo>
                    <a:pt x="1615024" y="807512"/>
                  </a:lnTo>
                  <a:lnTo>
                    <a:pt x="1613653" y="854960"/>
                  </a:lnTo>
                  <a:lnTo>
                    <a:pt x="1609591" y="901685"/>
                  </a:lnTo>
                  <a:lnTo>
                    <a:pt x="1602914" y="947613"/>
                  </a:lnTo>
                  <a:lnTo>
                    <a:pt x="1593697" y="992667"/>
                  </a:lnTo>
                  <a:lnTo>
                    <a:pt x="1582016" y="1036773"/>
                  </a:lnTo>
                  <a:lnTo>
                    <a:pt x="1567947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4" y="1240410"/>
                  </a:lnTo>
                  <a:lnTo>
                    <a:pt x="1464430" y="1277230"/>
                  </a:lnTo>
                  <a:lnTo>
                    <a:pt x="1453211" y="1292020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92648" y="3759973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164158" y="323043"/>
                  </a:moveTo>
                  <a:lnTo>
                    <a:pt x="121145" y="317895"/>
                  </a:lnTo>
                  <a:lnTo>
                    <a:pt x="81017" y="301576"/>
                  </a:lnTo>
                  <a:lnTo>
                    <a:pt x="47733" y="276167"/>
                  </a:lnTo>
                  <a:lnTo>
                    <a:pt x="22398" y="243545"/>
                  </a:lnTo>
                  <a:lnTo>
                    <a:pt x="6118" y="205583"/>
                  </a:lnTo>
                  <a:lnTo>
                    <a:pt x="0" y="164158"/>
                  </a:lnTo>
                  <a:lnTo>
                    <a:pt x="5147" y="121146"/>
                  </a:lnTo>
                  <a:lnTo>
                    <a:pt x="21466" y="81017"/>
                  </a:lnTo>
                  <a:lnTo>
                    <a:pt x="46875" y="47733"/>
                  </a:lnTo>
                  <a:lnTo>
                    <a:pt x="79498" y="22398"/>
                  </a:lnTo>
                  <a:lnTo>
                    <a:pt x="117459" y="6118"/>
                  </a:lnTo>
                  <a:lnTo>
                    <a:pt x="158884" y="0"/>
                  </a:lnTo>
                  <a:lnTo>
                    <a:pt x="201896" y="5147"/>
                  </a:lnTo>
                  <a:lnTo>
                    <a:pt x="242025" y="21466"/>
                  </a:lnTo>
                  <a:lnTo>
                    <a:pt x="275309" y="46875"/>
                  </a:lnTo>
                  <a:lnTo>
                    <a:pt x="300644" y="79498"/>
                  </a:lnTo>
                  <a:lnTo>
                    <a:pt x="316924" y="117459"/>
                  </a:lnTo>
                  <a:lnTo>
                    <a:pt x="323042" y="158884"/>
                  </a:lnTo>
                  <a:lnTo>
                    <a:pt x="317894" y="201897"/>
                  </a:lnTo>
                  <a:lnTo>
                    <a:pt x="301575" y="242025"/>
                  </a:lnTo>
                  <a:lnTo>
                    <a:pt x="276167" y="275309"/>
                  </a:lnTo>
                  <a:lnTo>
                    <a:pt x="243544" y="300644"/>
                  </a:lnTo>
                  <a:lnTo>
                    <a:pt x="205583" y="316924"/>
                  </a:lnTo>
                  <a:lnTo>
                    <a:pt x="164158" y="323043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66459" y="2855377"/>
            <a:ext cx="361103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30" dirty="0">
                <a:latin typeface="Lucida Sans Unicode"/>
                <a:cs typeface="Lucida Sans Unicode"/>
              </a:rPr>
              <a:t>3%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08603" y="2492986"/>
            <a:ext cx="1076960" cy="1076960"/>
            <a:chOff x="11112904" y="3739479"/>
            <a:chExt cx="1615440" cy="1615440"/>
          </a:xfrm>
        </p:grpSpPr>
        <p:sp>
          <p:nvSpPr>
            <p:cNvPr id="20" name="object 20"/>
            <p:cNvSpPr/>
            <p:nvPr/>
          </p:nvSpPr>
          <p:spPr>
            <a:xfrm>
              <a:off x="11112904" y="3739479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39">
                  <a:moveTo>
                    <a:pt x="807519" y="1615025"/>
                  </a:moveTo>
                  <a:lnTo>
                    <a:pt x="760065" y="1613654"/>
                  </a:lnTo>
                  <a:lnTo>
                    <a:pt x="713339" y="1609592"/>
                  </a:lnTo>
                  <a:lnTo>
                    <a:pt x="667411" y="1602915"/>
                  </a:lnTo>
                  <a:lnTo>
                    <a:pt x="622357" y="1593698"/>
                  </a:lnTo>
                  <a:lnTo>
                    <a:pt x="578252" y="1582017"/>
                  </a:lnTo>
                  <a:lnTo>
                    <a:pt x="535171" y="1567948"/>
                  </a:lnTo>
                  <a:lnTo>
                    <a:pt x="493192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4" y="1489305"/>
                  </a:lnTo>
                  <a:lnTo>
                    <a:pt x="337794" y="1464431"/>
                  </a:lnTo>
                  <a:lnTo>
                    <a:pt x="302454" y="1437623"/>
                  </a:lnTo>
                  <a:lnTo>
                    <a:pt x="268669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1" y="1312570"/>
                  </a:lnTo>
                  <a:lnTo>
                    <a:pt x="150593" y="1277230"/>
                  </a:lnTo>
                  <a:lnTo>
                    <a:pt x="125719" y="1240410"/>
                  </a:lnTo>
                  <a:lnTo>
                    <a:pt x="102855" y="1202187"/>
                  </a:lnTo>
                  <a:lnTo>
                    <a:pt x="82076" y="1162636"/>
                  </a:lnTo>
                  <a:lnTo>
                    <a:pt x="63458" y="1121833"/>
                  </a:lnTo>
                  <a:lnTo>
                    <a:pt x="47076" y="1079853"/>
                  </a:lnTo>
                  <a:lnTo>
                    <a:pt x="33007" y="1036773"/>
                  </a:lnTo>
                  <a:lnTo>
                    <a:pt x="21326" y="992667"/>
                  </a:lnTo>
                  <a:lnTo>
                    <a:pt x="12109" y="947613"/>
                  </a:lnTo>
                  <a:lnTo>
                    <a:pt x="5432" y="901685"/>
                  </a:lnTo>
                  <a:lnTo>
                    <a:pt x="1370" y="854960"/>
                  </a:lnTo>
                  <a:lnTo>
                    <a:pt x="0" y="807509"/>
                  </a:lnTo>
                  <a:lnTo>
                    <a:pt x="1370" y="760065"/>
                  </a:lnTo>
                  <a:lnTo>
                    <a:pt x="5432" y="713339"/>
                  </a:lnTo>
                  <a:lnTo>
                    <a:pt x="12109" y="667411"/>
                  </a:lnTo>
                  <a:lnTo>
                    <a:pt x="21326" y="622357"/>
                  </a:lnTo>
                  <a:lnTo>
                    <a:pt x="33007" y="578252"/>
                  </a:lnTo>
                  <a:lnTo>
                    <a:pt x="47076" y="535171"/>
                  </a:lnTo>
                  <a:lnTo>
                    <a:pt x="63458" y="493192"/>
                  </a:lnTo>
                  <a:lnTo>
                    <a:pt x="82076" y="452389"/>
                  </a:lnTo>
                  <a:lnTo>
                    <a:pt x="102855" y="412837"/>
                  </a:lnTo>
                  <a:lnTo>
                    <a:pt x="125719" y="374614"/>
                  </a:lnTo>
                  <a:lnTo>
                    <a:pt x="150593" y="337795"/>
                  </a:lnTo>
                  <a:lnTo>
                    <a:pt x="177401" y="302454"/>
                  </a:lnTo>
                  <a:lnTo>
                    <a:pt x="206066" y="268669"/>
                  </a:lnTo>
                  <a:lnTo>
                    <a:pt x="236514" y="236515"/>
                  </a:lnTo>
                  <a:lnTo>
                    <a:pt x="268669" y="206067"/>
                  </a:lnTo>
                  <a:lnTo>
                    <a:pt x="302454" y="177401"/>
                  </a:lnTo>
                  <a:lnTo>
                    <a:pt x="337794" y="150593"/>
                  </a:lnTo>
                  <a:lnTo>
                    <a:pt x="374614" y="125720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2" y="63458"/>
                  </a:lnTo>
                  <a:lnTo>
                    <a:pt x="535171" y="47076"/>
                  </a:lnTo>
                  <a:lnTo>
                    <a:pt x="578252" y="33007"/>
                  </a:lnTo>
                  <a:lnTo>
                    <a:pt x="622357" y="21326"/>
                  </a:lnTo>
                  <a:lnTo>
                    <a:pt x="667411" y="12110"/>
                  </a:lnTo>
                  <a:lnTo>
                    <a:pt x="713339" y="5432"/>
                  </a:lnTo>
                  <a:lnTo>
                    <a:pt x="760065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1" y="325222"/>
                  </a:lnTo>
                  <a:lnTo>
                    <a:pt x="715445" y="331741"/>
                  </a:lnTo>
                  <a:lnTo>
                    <a:pt x="671496" y="342357"/>
                  </a:lnTo>
                  <a:lnTo>
                    <a:pt x="629209" y="356867"/>
                  </a:lnTo>
                  <a:lnTo>
                    <a:pt x="588785" y="375069"/>
                  </a:lnTo>
                  <a:lnTo>
                    <a:pt x="550429" y="396759"/>
                  </a:lnTo>
                  <a:lnTo>
                    <a:pt x="514343" y="421735"/>
                  </a:lnTo>
                  <a:lnTo>
                    <a:pt x="480730" y="449792"/>
                  </a:lnTo>
                  <a:lnTo>
                    <a:pt x="449793" y="480729"/>
                  </a:lnTo>
                  <a:lnTo>
                    <a:pt x="421735" y="514342"/>
                  </a:lnTo>
                  <a:lnTo>
                    <a:pt x="396759" y="550429"/>
                  </a:lnTo>
                  <a:lnTo>
                    <a:pt x="375069" y="588785"/>
                  </a:lnTo>
                  <a:lnTo>
                    <a:pt x="356867" y="629208"/>
                  </a:lnTo>
                  <a:lnTo>
                    <a:pt x="342357" y="671496"/>
                  </a:lnTo>
                  <a:lnTo>
                    <a:pt x="331741" y="715444"/>
                  </a:lnTo>
                  <a:lnTo>
                    <a:pt x="325223" y="760851"/>
                  </a:lnTo>
                  <a:lnTo>
                    <a:pt x="323005" y="807512"/>
                  </a:lnTo>
                  <a:lnTo>
                    <a:pt x="325223" y="854174"/>
                  </a:lnTo>
                  <a:lnTo>
                    <a:pt x="331741" y="899580"/>
                  </a:lnTo>
                  <a:lnTo>
                    <a:pt x="342357" y="943528"/>
                  </a:lnTo>
                  <a:lnTo>
                    <a:pt x="356867" y="985816"/>
                  </a:lnTo>
                  <a:lnTo>
                    <a:pt x="375069" y="1026239"/>
                  </a:lnTo>
                  <a:lnTo>
                    <a:pt x="396759" y="1064596"/>
                  </a:lnTo>
                  <a:lnTo>
                    <a:pt x="421735" y="1100682"/>
                  </a:lnTo>
                  <a:lnTo>
                    <a:pt x="449793" y="1134295"/>
                  </a:lnTo>
                  <a:lnTo>
                    <a:pt x="480730" y="1165232"/>
                  </a:lnTo>
                  <a:lnTo>
                    <a:pt x="514343" y="1193290"/>
                  </a:lnTo>
                  <a:lnTo>
                    <a:pt x="550429" y="1218265"/>
                  </a:lnTo>
                  <a:lnTo>
                    <a:pt x="588785" y="1239955"/>
                  </a:lnTo>
                  <a:lnTo>
                    <a:pt x="629209" y="1258157"/>
                  </a:lnTo>
                  <a:lnTo>
                    <a:pt x="671496" y="1272668"/>
                  </a:lnTo>
                  <a:lnTo>
                    <a:pt x="715445" y="1283283"/>
                  </a:lnTo>
                  <a:lnTo>
                    <a:pt x="760851" y="1289802"/>
                  </a:lnTo>
                  <a:lnTo>
                    <a:pt x="807512" y="1292020"/>
                  </a:lnTo>
                  <a:lnTo>
                    <a:pt x="1453212" y="1292020"/>
                  </a:lnTo>
                  <a:lnTo>
                    <a:pt x="1437623" y="1312570"/>
                  </a:lnTo>
                  <a:lnTo>
                    <a:pt x="1408957" y="1346355"/>
                  </a:lnTo>
                  <a:lnTo>
                    <a:pt x="1378510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30" y="1464431"/>
                  </a:lnTo>
                  <a:lnTo>
                    <a:pt x="1240410" y="1489305"/>
                  </a:lnTo>
                  <a:lnTo>
                    <a:pt x="1202187" y="1512169"/>
                  </a:lnTo>
                  <a:lnTo>
                    <a:pt x="1162636" y="1532948"/>
                  </a:lnTo>
                  <a:lnTo>
                    <a:pt x="1121833" y="1551567"/>
                  </a:lnTo>
                  <a:lnTo>
                    <a:pt x="1079853" y="1567948"/>
                  </a:lnTo>
                  <a:lnTo>
                    <a:pt x="1036773" y="1582017"/>
                  </a:lnTo>
                  <a:lnTo>
                    <a:pt x="992668" y="1593698"/>
                  </a:lnTo>
                  <a:lnTo>
                    <a:pt x="947613" y="1602915"/>
                  </a:lnTo>
                  <a:lnTo>
                    <a:pt x="901685" y="1609592"/>
                  </a:lnTo>
                  <a:lnTo>
                    <a:pt x="854960" y="1613654"/>
                  </a:lnTo>
                  <a:lnTo>
                    <a:pt x="807519" y="1615025"/>
                  </a:lnTo>
                  <a:close/>
                </a:path>
                <a:path w="1615440" h="1615439">
                  <a:moveTo>
                    <a:pt x="1453212" y="1292020"/>
                  </a:moveTo>
                  <a:lnTo>
                    <a:pt x="807512" y="1292020"/>
                  </a:lnTo>
                  <a:lnTo>
                    <a:pt x="854174" y="1289802"/>
                  </a:lnTo>
                  <a:lnTo>
                    <a:pt x="899580" y="1283283"/>
                  </a:lnTo>
                  <a:lnTo>
                    <a:pt x="943528" y="1272668"/>
                  </a:lnTo>
                  <a:lnTo>
                    <a:pt x="985816" y="1258157"/>
                  </a:lnTo>
                  <a:lnTo>
                    <a:pt x="1026239" y="1239955"/>
                  </a:lnTo>
                  <a:lnTo>
                    <a:pt x="1064596" y="1218265"/>
                  </a:lnTo>
                  <a:lnTo>
                    <a:pt x="1100682" y="1193290"/>
                  </a:lnTo>
                  <a:lnTo>
                    <a:pt x="1134295" y="1165232"/>
                  </a:lnTo>
                  <a:lnTo>
                    <a:pt x="1165232" y="1134295"/>
                  </a:lnTo>
                  <a:lnTo>
                    <a:pt x="1193289" y="1100682"/>
                  </a:lnTo>
                  <a:lnTo>
                    <a:pt x="1218265" y="1064596"/>
                  </a:lnTo>
                  <a:lnTo>
                    <a:pt x="1239955" y="1026239"/>
                  </a:lnTo>
                  <a:lnTo>
                    <a:pt x="1258157" y="985816"/>
                  </a:lnTo>
                  <a:lnTo>
                    <a:pt x="1272667" y="943528"/>
                  </a:lnTo>
                  <a:lnTo>
                    <a:pt x="1283283" y="899580"/>
                  </a:lnTo>
                  <a:lnTo>
                    <a:pt x="1289801" y="854174"/>
                  </a:lnTo>
                  <a:lnTo>
                    <a:pt x="1292019" y="807509"/>
                  </a:lnTo>
                  <a:lnTo>
                    <a:pt x="1289801" y="760851"/>
                  </a:lnTo>
                  <a:lnTo>
                    <a:pt x="1283283" y="715444"/>
                  </a:lnTo>
                  <a:lnTo>
                    <a:pt x="1272667" y="671496"/>
                  </a:lnTo>
                  <a:lnTo>
                    <a:pt x="1258157" y="629208"/>
                  </a:lnTo>
                  <a:lnTo>
                    <a:pt x="1239955" y="588785"/>
                  </a:lnTo>
                  <a:lnTo>
                    <a:pt x="1218265" y="550429"/>
                  </a:lnTo>
                  <a:lnTo>
                    <a:pt x="1193289" y="514342"/>
                  </a:lnTo>
                  <a:lnTo>
                    <a:pt x="1165232" y="480729"/>
                  </a:lnTo>
                  <a:lnTo>
                    <a:pt x="1134295" y="449792"/>
                  </a:lnTo>
                  <a:lnTo>
                    <a:pt x="1100682" y="421735"/>
                  </a:lnTo>
                  <a:lnTo>
                    <a:pt x="1064596" y="396759"/>
                  </a:lnTo>
                  <a:lnTo>
                    <a:pt x="1026239" y="375069"/>
                  </a:lnTo>
                  <a:lnTo>
                    <a:pt x="985816" y="356867"/>
                  </a:lnTo>
                  <a:lnTo>
                    <a:pt x="943528" y="342357"/>
                  </a:lnTo>
                  <a:lnTo>
                    <a:pt x="899580" y="331741"/>
                  </a:lnTo>
                  <a:lnTo>
                    <a:pt x="854174" y="325222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60" y="1370"/>
                  </a:lnTo>
                  <a:lnTo>
                    <a:pt x="901685" y="5432"/>
                  </a:lnTo>
                  <a:lnTo>
                    <a:pt x="947613" y="12110"/>
                  </a:lnTo>
                  <a:lnTo>
                    <a:pt x="992668" y="21326"/>
                  </a:lnTo>
                  <a:lnTo>
                    <a:pt x="1036773" y="33007"/>
                  </a:lnTo>
                  <a:lnTo>
                    <a:pt x="1079853" y="47076"/>
                  </a:lnTo>
                  <a:lnTo>
                    <a:pt x="1121833" y="63458"/>
                  </a:lnTo>
                  <a:lnTo>
                    <a:pt x="1162636" y="82076"/>
                  </a:lnTo>
                  <a:lnTo>
                    <a:pt x="1202187" y="102855"/>
                  </a:lnTo>
                  <a:lnTo>
                    <a:pt x="1240410" y="125720"/>
                  </a:lnTo>
                  <a:lnTo>
                    <a:pt x="1277230" y="150593"/>
                  </a:lnTo>
                  <a:lnTo>
                    <a:pt x="1312570" y="177401"/>
                  </a:lnTo>
                  <a:lnTo>
                    <a:pt x="1346355" y="206067"/>
                  </a:lnTo>
                  <a:lnTo>
                    <a:pt x="1378510" y="236515"/>
                  </a:lnTo>
                  <a:lnTo>
                    <a:pt x="1408957" y="268669"/>
                  </a:lnTo>
                  <a:lnTo>
                    <a:pt x="1437623" y="302454"/>
                  </a:lnTo>
                  <a:lnTo>
                    <a:pt x="1464431" y="337795"/>
                  </a:lnTo>
                  <a:lnTo>
                    <a:pt x="1489304" y="374614"/>
                  </a:lnTo>
                  <a:lnTo>
                    <a:pt x="1512169" y="412837"/>
                  </a:lnTo>
                  <a:lnTo>
                    <a:pt x="1532948" y="452389"/>
                  </a:lnTo>
                  <a:lnTo>
                    <a:pt x="1551566" y="493192"/>
                  </a:lnTo>
                  <a:lnTo>
                    <a:pt x="1567947" y="535171"/>
                  </a:lnTo>
                  <a:lnTo>
                    <a:pt x="1582016" y="578252"/>
                  </a:lnTo>
                  <a:lnTo>
                    <a:pt x="1593697" y="622357"/>
                  </a:lnTo>
                  <a:lnTo>
                    <a:pt x="1602914" y="667411"/>
                  </a:lnTo>
                  <a:lnTo>
                    <a:pt x="1609591" y="713339"/>
                  </a:lnTo>
                  <a:lnTo>
                    <a:pt x="1613653" y="760065"/>
                  </a:lnTo>
                  <a:lnTo>
                    <a:pt x="1615024" y="807512"/>
                  </a:lnTo>
                  <a:lnTo>
                    <a:pt x="1613653" y="854960"/>
                  </a:lnTo>
                  <a:lnTo>
                    <a:pt x="1609591" y="901685"/>
                  </a:lnTo>
                  <a:lnTo>
                    <a:pt x="1602914" y="947613"/>
                  </a:lnTo>
                  <a:lnTo>
                    <a:pt x="1593697" y="992667"/>
                  </a:lnTo>
                  <a:lnTo>
                    <a:pt x="1582016" y="1036773"/>
                  </a:lnTo>
                  <a:lnTo>
                    <a:pt x="1567947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4" y="1240410"/>
                  </a:lnTo>
                  <a:lnTo>
                    <a:pt x="1464431" y="1277230"/>
                  </a:lnTo>
                  <a:lnTo>
                    <a:pt x="1453212" y="1292020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20397" y="3759973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4">
                  <a:moveTo>
                    <a:pt x="164159" y="323043"/>
                  </a:moveTo>
                  <a:lnTo>
                    <a:pt x="121146" y="317895"/>
                  </a:lnTo>
                  <a:lnTo>
                    <a:pt x="81018" y="301576"/>
                  </a:lnTo>
                  <a:lnTo>
                    <a:pt x="47733" y="276167"/>
                  </a:lnTo>
                  <a:lnTo>
                    <a:pt x="22398" y="243545"/>
                  </a:lnTo>
                  <a:lnTo>
                    <a:pt x="6118" y="205583"/>
                  </a:lnTo>
                  <a:lnTo>
                    <a:pt x="0" y="164158"/>
                  </a:lnTo>
                  <a:lnTo>
                    <a:pt x="5147" y="121146"/>
                  </a:lnTo>
                  <a:lnTo>
                    <a:pt x="21466" y="81017"/>
                  </a:lnTo>
                  <a:lnTo>
                    <a:pt x="46875" y="47733"/>
                  </a:lnTo>
                  <a:lnTo>
                    <a:pt x="79498" y="22398"/>
                  </a:lnTo>
                  <a:lnTo>
                    <a:pt x="117459" y="6118"/>
                  </a:lnTo>
                  <a:lnTo>
                    <a:pt x="158884" y="0"/>
                  </a:lnTo>
                  <a:lnTo>
                    <a:pt x="201897" y="5147"/>
                  </a:lnTo>
                  <a:lnTo>
                    <a:pt x="242025" y="21466"/>
                  </a:lnTo>
                  <a:lnTo>
                    <a:pt x="275310" y="46875"/>
                  </a:lnTo>
                  <a:lnTo>
                    <a:pt x="300644" y="79498"/>
                  </a:lnTo>
                  <a:lnTo>
                    <a:pt x="316924" y="117459"/>
                  </a:lnTo>
                  <a:lnTo>
                    <a:pt x="323043" y="158884"/>
                  </a:lnTo>
                  <a:lnTo>
                    <a:pt x="317895" y="201897"/>
                  </a:lnTo>
                  <a:lnTo>
                    <a:pt x="301576" y="242025"/>
                  </a:lnTo>
                  <a:lnTo>
                    <a:pt x="276168" y="275309"/>
                  </a:lnTo>
                  <a:lnTo>
                    <a:pt x="243545" y="300644"/>
                  </a:lnTo>
                  <a:lnTo>
                    <a:pt x="205583" y="316924"/>
                  </a:lnTo>
                  <a:lnTo>
                    <a:pt x="164159" y="323043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64021" y="5078235"/>
            <a:ext cx="531283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37" dirty="0">
                <a:latin typeface="Lucida Sans Unicode"/>
                <a:cs typeface="Lucida Sans Unicode"/>
              </a:rPr>
              <a:t>55%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91278" y="4715845"/>
            <a:ext cx="1076960" cy="1076960"/>
            <a:chOff x="8836917" y="7073767"/>
            <a:chExt cx="1615440" cy="1615440"/>
          </a:xfrm>
        </p:grpSpPr>
        <p:sp>
          <p:nvSpPr>
            <p:cNvPr id="24" name="object 24"/>
            <p:cNvSpPr/>
            <p:nvPr/>
          </p:nvSpPr>
          <p:spPr>
            <a:xfrm>
              <a:off x="8836917" y="7073767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40">
                  <a:moveTo>
                    <a:pt x="807516" y="1615025"/>
                  </a:moveTo>
                  <a:lnTo>
                    <a:pt x="760065" y="1613654"/>
                  </a:lnTo>
                  <a:lnTo>
                    <a:pt x="713339" y="1609592"/>
                  </a:lnTo>
                  <a:lnTo>
                    <a:pt x="667411" y="1602915"/>
                  </a:lnTo>
                  <a:lnTo>
                    <a:pt x="622357" y="1593698"/>
                  </a:lnTo>
                  <a:lnTo>
                    <a:pt x="578252" y="1582017"/>
                  </a:lnTo>
                  <a:lnTo>
                    <a:pt x="535171" y="1567948"/>
                  </a:lnTo>
                  <a:lnTo>
                    <a:pt x="493192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4" y="1489305"/>
                  </a:lnTo>
                  <a:lnTo>
                    <a:pt x="337794" y="1464431"/>
                  </a:lnTo>
                  <a:lnTo>
                    <a:pt x="302454" y="1437623"/>
                  </a:lnTo>
                  <a:lnTo>
                    <a:pt x="268669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1" y="1312570"/>
                  </a:lnTo>
                  <a:lnTo>
                    <a:pt x="150593" y="1277230"/>
                  </a:lnTo>
                  <a:lnTo>
                    <a:pt x="125719" y="1240410"/>
                  </a:lnTo>
                  <a:lnTo>
                    <a:pt x="102855" y="1202187"/>
                  </a:lnTo>
                  <a:lnTo>
                    <a:pt x="82076" y="1162636"/>
                  </a:lnTo>
                  <a:lnTo>
                    <a:pt x="63458" y="1121833"/>
                  </a:lnTo>
                  <a:lnTo>
                    <a:pt x="47076" y="1079853"/>
                  </a:lnTo>
                  <a:lnTo>
                    <a:pt x="33007" y="1036773"/>
                  </a:lnTo>
                  <a:lnTo>
                    <a:pt x="21326" y="992667"/>
                  </a:lnTo>
                  <a:lnTo>
                    <a:pt x="12109" y="947613"/>
                  </a:lnTo>
                  <a:lnTo>
                    <a:pt x="5432" y="901685"/>
                  </a:lnTo>
                  <a:lnTo>
                    <a:pt x="1370" y="854959"/>
                  </a:lnTo>
                  <a:lnTo>
                    <a:pt x="0" y="807506"/>
                  </a:lnTo>
                  <a:lnTo>
                    <a:pt x="1370" y="760064"/>
                  </a:lnTo>
                  <a:lnTo>
                    <a:pt x="5432" y="713339"/>
                  </a:lnTo>
                  <a:lnTo>
                    <a:pt x="12109" y="667411"/>
                  </a:lnTo>
                  <a:lnTo>
                    <a:pt x="21326" y="622357"/>
                  </a:lnTo>
                  <a:lnTo>
                    <a:pt x="33007" y="578251"/>
                  </a:lnTo>
                  <a:lnTo>
                    <a:pt x="47076" y="535171"/>
                  </a:lnTo>
                  <a:lnTo>
                    <a:pt x="63458" y="493192"/>
                  </a:lnTo>
                  <a:lnTo>
                    <a:pt x="82076" y="452388"/>
                  </a:lnTo>
                  <a:lnTo>
                    <a:pt x="102855" y="412837"/>
                  </a:lnTo>
                  <a:lnTo>
                    <a:pt x="125719" y="374614"/>
                  </a:lnTo>
                  <a:lnTo>
                    <a:pt x="150593" y="337794"/>
                  </a:lnTo>
                  <a:lnTo>
                    <a:pt x="177401" y="302454"/>
                  </a:lnTo>
                  <a:lnTo>
                    <a:pt x="206066" y="268669"/>
                  </a:lnTo>
                  <a:lnTo>
                    <a:pt x="236514" y="236514"/>
                  </a:lnTo>
                  <a:lnTo>
                    <a:pt x="268669" y="206066"/>
                  </a:lnTo>
                  <a:lnTo>
                    <a:pt x="302454" y="177401"/>
                  </a:lnTo>
                  <a:lnTo>
                    <a:pt x="337794" y="150593"/>
                  </a:lnTo>
                  <a:lnTo>
                    <a:pt x="374614" y="125719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2" y="63458"/>
                  </a:lnTo>
                  <a:lnTo>
                    <a:pt x="535171" y="47076"/>
                  </a:lnTo>
                  <a:lnTo>
                    <a:pt x="578252" y="33007"/>
                  </a:lnTo>
                  <a:lnTo>
                    <a:pt x="622357" y="21326"/>
                  </a:lnTo>
                  <a:lnTo>
                    <a:pt x="667411" y="12110"/>
                  </a:lnTo>
                  <a:lnTo>
                    <a:pt x="713339" y="5432"/>
                  </a:lnTo>
                  <a:lnTo>
                    <a:pt x="760065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1" y="325223"/>
                  </a:lnTo>
                  <a:lnTo>
                    <a:pt x="715445" y="331741"/>
                  </a:lnTo>
                  <a:lnTo>
                    <a:pt x="671496" y="342357"/>
                  </a:lnTo>
                  <a:lnTo>
                    <a:pt x="629209" y="356868"/>
                  </a:lnTo>
                  <a:lnTo>
                    <a:pt x="588785" y="375069"/>
                  </a:lnTo>
                  <a:lnTo>
                    <a:pt x="550429" y="396759"/>
                  </a:lnTo>
                  <a:lnTo>
                    <a:pt x="514342" y="421735"/>
                  </a:lnTo>
                  <a:lnTo>
                    <a:pt x="480729" y="449793"/>
                  </a:lnTo>
                  <a:lnTo>
                    <a:pt x="449792" y="480730"/>
                  </a:lnTo>
                  <a:lnTo>
                    <a:pt x="421735" y="514343"/>
                  </a:lnTo>
                  <a:lnTo>
                    <a:pt x="396759" y="550429"/>
                  </a:lnTo>
                  <a:lnTo>
                    <a:pt x="375069" y="588785"/>
                  </a:lnTo>
                  <a:lnTo>
                    <a:pt x="356867" y="629209"/>
                  </a:lnTo>
                  <a:lnTo>
                    <a:pt x="342357" y="671496"/>
                  </a:lnTo>
                  <a:lnTo>
                    <a:pt x="331741" y="715444"/>
                  </a:lnTo>
                  <a:lnTo>
                    <a:pt x="325223" y="760851"/>
                  </a:lnTo>
                  <a:lnTo>
                    <a:pt x="323005" y="807512"/>
                  </a:lnTo>
                  <a:lnTo>
                    <a:pt x="325223" y="854173"/>
                  </a:lnTo>
                  <a:lnTo>
                    <a:pt x="331741" y="899580"/>
                  </a:lnTo>
                  <a:lnTo>
                    <a:pt x="342357" y="943528"/>
                  </a:lnTo>
                  <a:lnTo>
                    <a:pt x="356867" y="985816"/>
                  </a:lnTo>
                  <a:lnTo>
                    <a:pt x="375069" y="1026239"/>
                  </a:lnTo>
                  <a:lnTo>
                    <a:pt x="396759" y="1064595"/>
                  </a:lnTo>
                  <a:lnTo>
                    <a:pt x="421735" y="1100682"/>
                  </a:lnTo>
                  <a:lnTo>
                    <a:pt x="449792" y="1134295"/>
                  </a:lnTo>
                  <a:lnTo>
                    <a:pt x="480729" y="1165232"/>
                  </a:lnTo>
                  <a:lnTo>
                    <a:pt x="514342" y="1193289"/>
                  </a:lnTo>
                  <a:lnTo>
                    <a:pt x="550429" y="1218265"/>
                  </a:lnTo>
                  <a:lnTo>
                    <a:pt x="588785" y="1239955"/>
                  </a:lnTo>
                  <a:lnTo>
                    <a:pt x="629209" y="1258157"/>
                  </a:lnTo>
                  <a:lnTo>
                    <a:pt x="671496" y="1272667"/>
                  </a:lnTo>
                  <a:lnTo>
                    <a:pt x="715445" y="1283283"/>
                  </a:lnTo>
                  <a:lnTo>
                    <a:pt x="760851" y="1289802"/>
                  </a:lnTo>
                  <a:lnTo>
                    <a:pt x="807512" y="1292019"/>
                  </a:lnTo>
                  <a:lnTo>
                    <a:pt x="1453212" y="1292019"/>
                  </a:lnTo>
                  <a:lnTo>
                    <a:pt x="1437623" y="1312570"/>
                  </a:lnTo>
                  <a:lnTo>
                    <a:pt x="1408958" y="1346355"/>
                  </a:lnTo>
                  <a:lnTo>
                    <a:pt x="1378510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30" y="1464431"/>
                  </a:lnTo>
                  <a:lnTo>
                    <a:pt x="1240410" y="1489305"/>
                  </a:lnTo>
                  <a:lnTo>
                    <a:pt x="1202187" y="1512169"/>
                  </a:lnTo>
                  <a:lnTo>
                    <a:pt x="1162636" y="1532948"/>
                  </a:lnTo>
                  <a:lnTo>
                    <a:pt x="1121833" y="1551567"/>
                  </a:lnTo>
                  <a:lnTo>
                    <a:pt x="1079853" y="1567948"/>
                  </a:lnTo>
                  <a:lnTo>
                    <a:pt x="1036773" y="1582017"/>
                  </a:lnTo>
                  <a:lnTo>
                    <a:pt x="992668" y="1593698"/>
                  </a:lnTo>
                  <a:lnTo>
                    <a:pt x="947613" y="1602915"/>
                  </a:lnTo>
                  <a:lnTo>
                    <a:pt x="901685" y="1609592"/>
                  </a:lnTo>
                  <a:lnTo>
                    <a:pt x="854960" y="1613654"/>
                  </a:lnTo>
                  <a:lnTo>
                    <a:pt x="807516" y="1615025"/>
                  </a:lnTo>
                  <a:close/>
                </a:path>
                <a:path w="1615440" h="1615440">
                  <a:moveTo>
                    <a:pt x="1453212" y="1292019"/>
                  </a:moveTo>
                  <a:lnTo>
                    <a:pt x="807512" y="1292019"/>
                  </a:lnTo>
                  <a:lnTo>
                    <a:pt x="854174" y="1289802"/>
                  </a:lnTo>
                  <a:lnTo>
                    <a:pt x="899580" y="1283283"/>
                  </a:lnTo>
                  <a:lnTo>
                    <a:pt x="943528" y="1272667"/>
                  </a:lnTo>
                  <a:lnTo>
                    <a:pt x="985816" y="1258157"/>
                  </a:lnTo>
                  <a:lnTo>
                    <a:pt x="1026239" y="1239955"/>
                  </a:lnTo>
                  <a:lnTo>
                    <a:pt x="1064595" y="1218265"/>
                  </a:lnTo>
                  <a:lnTo>
                    <a:pt x="1100682" y="1193289"/>
                  </a:lnTo>
                  <a:lnTo>
                    <a:pt x="1134295" y="1165232"/>
                  </a:lnTo>
                  <a:lnTo>
                    <a:pt x="1165232" y="1134295"/>
                  </a:lnTo>
                  <a:lnTo>
                    <a:pt x="1193289" y="1100682"/>
                  </a:lnTo>
                  <a:lnTo>
                    <a:pt x="1218265" y="1064595"/>
                  </a:lnTo>
                  <a:lnTo>
                    <a:pt x="1239955" y="1026239"/>
                  </a:lnTo>
                  <a:lnTo>
                    <a:pt x="1258157" y="985816"/>
                  </a:lnTo>
                  <a:lnTo>
                    <a:pt x="1272667" y="943528"/>
                  </a:lnTo>
                  <a:lnTo>
                    <a:pt x="1283283" y="899580"/>
                  </a:lnTo>
                  <a:lnTo>
                    <a:pt x="1289801" y="854173"/>
                  </a:lnTo>
                  <a:lnTo>
                    <a:pt x="1292019" y="807506"/>
                  </a:lnTo>
                  <a:lnTo>
                    <a:pt x="1289801" y="760851"/>
                  </a:lnTo>
                  <a:lnTo>
                    <a:pt x="1283283" y="715444"/>
                  </a:lnTo>
                  <a:lnTo>
                    <a:pt x="1272667" y="671496"/>
                  </a:lnTo>
                  <a:lnTo>
                    <a:pt x="1258157" y="629209"/>
                  </a:lnTo>
                  <a:lnTo>
                    <a:pt x="1239955" y="588785"/>
                  </a:lnTo>
                  <a:lnTo>
                    <a:pt x="1218265" y="550429"/>
                  </a:lnTo>
                  <a:lnTo>
                    <a:pt x="1193289" y="514343"/>
                  </a:lnTo>
                  <a:lnTo>
                    <a:pt x="1165232" y="480730"/>
                  </a:lnTo>
                  <a:lnTo>
                    <a:pt x="1134295" y="449793"/>
                  </a:lnTo>
                  <a:lnTo>
                    <a:pt x="1100682" y="421735"/>
                  </a:lnTo>
                  <a:lnTo>
                    <a:pt x="1064595" y="396759"/>
                  </a:lnTo>
                  <a:lnTo>
                    <a:pt x="1026239" y="375069"/>
                  </a:lnTo>
                  <a:lnTo>
                    <a:pt x="985816" y="356868"/>
                  </a:lnTo>
                  <a:lnTo>
                    <a:pt x="943528" y="342357"/>
                  </a:lnTo>
                  <a:lnTo>
                    <a:pt x="899580" y="331741"/>
                  </a:lnTo>
                  <a:lnTo>
                    <a:pt x="854174" y="325223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60" y="1370"/>
                  </a:lnTo>
                  <a:lnTo>
                    <a:pt x="901685" y="5432"/>
                  </a:lnTo>
                  <a:lnTo>
                    <a:pt x="947613" y="12110"/>
                  </a:lnTo>
                  <a:lnTo>
                    <a:pt x="992668" y="21326"/>
                  </a:lnTo>
                  <a:lnTo>
                    <a:pt x="1036773" y="33007"/>
                  </a:lnTo>
                  <a:lnTo>
                    <a:pt x="1079853" y="47076"/>
                  </a:lnTo>
                  <a:lnTo>
                    <a:pt x="1121833" y="63458"/>
                  </a:lnTo>
                  <a:lnTo>
                    <a:pt x="1162636" y="82076"/>
                  </a:lnTo>
                  <a:lnTo>
                    <a:pt x="1202187" y="102855"/>
                  </a:lnTo>
                  <a:lnTo>
                    <a:pt x="1240410" y="125719"/>
                  </a:lnTo>
                  <a:lnTo>
                    <a:pt x="1277230" y="150593"/>
                  </a:lnTo>
                  <a:lnTo>
                    <a:pt x="1312570" y="177401"/>
                  </a:lnTo>
                  <a:lnTo>
                    <a:pt x="1346355" y="206066"/>
                  </a:lnTo>
                  <a:lnTo>
                    <a:pt x="1378510" y="236514"/>
                  </a:lnTo>
                  <a:lnTo>
                    <a:pt x="1408958" y="268669"/>
                  </a:lnTo>
                  <a:lnTo>
                    <a:pt x="1437623" y="302454"/>
                  </a:lnTo>
                  <a:lnTo>
                    <a:pt x="1464431" y="337794"/>
                  </a:lnTo>
                  <a:lnTo>
                    <a:pt x="1489305" y="374614"/>
                  </a:lnTo>
                  <a:lnTo>
                    <a:pt x="1512169" y="412837"/>
                  </a:lnTo>
                  <a:lnTo>
                    <a:pt x="1532948" y="452388"/>
                  </a:lnTo>
                  <a:lnTo>
                    <a:pt x="1551566" y="493192"/>
                  </a:lnTo>
                  <a:lnTo>
                    <a:pt x="1567948" y="535171"/>
                  </a:lnTo>
                  <a:lnTo>
                    <a:pt x="1582017" y="578251"/>
                  </a:lnTo>
                  <a:lnTo>
                    <a:pt x="1593698" y="622357"/>
                  </a:lnTo>
                  <a:lnTo>
                    <a:pt x="1602915" y="667411"/>
                  </a:lnTo>
                  <a:lnTo>
                    <a:pt x="1609592" y="713339"/>
                  </a:lnTo>
                  <a:lnTo>
                    <a:pt x="1613654" y="760064"/>
                  </a:lnTo>
                  <a:lnTo>
                    <a:pt x="1615024" y="807512"/>
                  </a:lnTo>
                  <a:lnTo>
                    <a:pt x="1613654" y="854959"/>
                  </a:lnTo>
                  <a:lnTo>
                    <a:pt x="1609592" y="901685"/>
                  </a:lnTo>
                  <a:lnTo>
                    <a:pt x="1602915" y="947613"/>
                  </a:lnTo>
                  <a:lnTo>
                    <a:pt x="1593698" y="992667"/>
                  </a:lnTo>
                  <a:lnTo>
                    <a:pt x="1582017" y="1036773"/>
                  </a:lnTo>
                  <a:lnTo>
                    <a:pt x="1567948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5" y="1240410"/>
                  </a:lnTo>
                  <a:lnTo>
                    <a:pt x="1464431" y="1277230"/>
                  </a:lnTo>
                  <a:lnTo>
                    <a:pt x="1453212" y="1292019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443542" y="7094261"/>
              <a:ext cx="1008380" cy="1595120"/>
            </a:xfrm>
            <a:custGeom>
              <a:avLst/>
              <a:gdLst/>
              <a:ahLst/>
              <a:cxnLst/>
              <a:rect l="l" t="t" r="r" b="b"/>
              <a:pathLst>
                <a:path w="1008379" h="1595120">
                  <a:moveTo>
                    <a:pt x="846899" y="1271156"/>
                  </a:moveTo>
                  <a:lnTo>
                    <a:pt x="220526" y="1271156"/>
                  </a:lnTo>
                  <a:lnTo>
                    <a:pt x="268885" y="1266801"/>
                  </a:lnTo>
                  <a:lnTo>
                    <a:pt x="315927" y="1257763"/>
                  </a:lnTo>
                  <a:lnTo>
                    <a:pt x="361382" y="1244258"/>
                  </a:lnTo>
                  <a:lnTo>
                    <a:pt x="404980" y="1226502"/>
                  </a:lnTo>
                  <a:lnTo>
                    <a:pt x="446451" y="1204712"/>
                  </a:lnTo>
                  <a:lnTo>
                    <a:pt x="485524" y="1179105"/>
                  </a:lnTo>
                  <a:lnTo>
                    <a:pt x="521931" y="1149897"/>
                  </a:lnTo>
                  <a:lnTo>
                    <a:pt x="555402" y="1117305"/>
                  </a:lnTo>
                  <a:lnTo>
                    <a:pt x="585665" y="1081545"/>
                  </a:lnTo>
                  <a:lnTo>
                    <a:pt x="612451" y="1042834"/>
                  </a:lnTo>
                  <a:lnTo>
                    <a:pt x="635491" y="1001389"/>
                  </a:lnTo>
                  <a:lnTo>
                    <a:pt x="654514" y="957426"/>
                  </a:lnTo>
                  <a:lnTo>
                    <a:pt x="669250" y="911161"/>
                  </a:lnTo>
                  <a:lnTo>
                    <a:pt x="679430" y="862812"/>
                  </a:lnTo>
                  <a:lnTo>
                    <a:pt x="684689" y="813683"/>
                  </a:lnTo>
                  <a:lnTo>
                    <a:pt x="684971" y="765129"/>
                  </a:lnTo>
                  <a:lnTo>
                    <a:pt x="680464" y="717439"/>
                  </a:lnTo>
                  <a:lnTo>
                    <a:pt x="671360" y="670903"/>
                  </a:lnTo>
                  <a:lnTo>
                    <a:pt x="657847" y="625809"/>
                  </a:lnTo>
                  <a:lnTo>
                    <a:pt x="640115" y="582448"/>
                  </a:lnTo>
                  <a:lnTo>
                    <a:pt x="618354" y="541108"/>
                  </a:lnTo>
                  <a:lnTo>
                    <a:pt x="592755" y="502079"/>
                  </a:lnTo>
                  <a:lnTo>
                    <a:pt x="563507" y="465651"/>
                  </a:lnTo>
                  <a:lnTo>
                    <a:pt x="530799" y="432112"/>
                  </a:lnTo>
                  <a:lnTo>
                    <a:pt x="494822" y="401753"/>
                  </a:lnTo>
                  <a:lnTo>
                    <a:pt x="455765" y="374862"/>
                  </a:lnTo>
                  <a:lnTo>
                    <a:pt x="413818" y="351730"/>
                  </a:lnTo>
                  <a:lnTo>
                    <a:pt x="369172" y="332644"/>
                  </a:lnTo>
                  <a:lnTo>
                    <a:pt x="322015" y="317896"/>
                  </a:lnTo>
                  <a:lnTo>
                    <a:pt x="281886" y="301577"/>
                  </a:lnTo>
                  <a:lnTo>
                    <a:pt x="248602" y="276168"/>
                  </a:lnTo>
                  <a:lnTo>
                    <a:pt x="223267" y="243545"/>
                  </a:lnTo>
                  <a:lnTo>
                    <a:pt x="206987" y="205583"/>
                  </a:lnTo>
                  <a:lnTo>
                    <a:pt x="200868" y="164159"/>
                  </a:lnTo>
                  <a:lnTo>
                    <a:pt x="206016" y="121146"/>
                  </a:lnTo>
                  <a:lnTo>
                    <a:pt x="222335" y="81018"/>
                  </a:lnTo>
                  <a:lnTo>
                    <a:pt x="247744" y="47733"/>
                  </a:lnTo>
                  <a:lnTo>
                    <a:pt x="280367" y="22398"/>
                  </a:lnTo>
                  <a:lnTo>
                    <a:pt x="318328" y="6118"/>
                  </a:lnTo>
                  <a:lnTo>
                    <a:pt x="359753" y="0"/>
                  </a:lnTo>
                  <a:lnTo>
                    <a:pt x="402766" y="5147"/>
                  </a:lnTo>
                  <a:lnTo>
                    <a:pt x="448601" y="18418"/>
                  </a:lnTo>
                  <a:lnTo>
                    <a:pt x="493089" y="34163"/>
                  </a:lnTo>
                  <a:lnTo>
                    <a:pt x="536168" y="52289"/>
                  </a:lnTo>
                  <a:lnTo>
                    <a:pt x="577777" y="72704"/>
                  </a:lnTo>
                  <a:lnTo>
                    <a:pt x="617856" y="95314"/>
                  </a:lnTo>
                  <a:lnTo>
                    <a:pt x="656344" y="120027"/>
                  </a:lnTo>
                  <a:lnTo>
                    <a:pt x="693181" y="146751"/>
                  </a:lnTo>
                  <a:lnTo>
                    <a:pt x="728305" y="175393"/>
                  </a:lnTo>
                  <a:lnTo>
                    <a:pt x="761656" y="205861"/>
                  </a:lnTo>
                  <a:lnTo>
                    <a:pt x="793173" y="238061"/>
                  </a:lnTo>
                  <a:lnTo>
                    <a:pt x="822795" y="271901"/>
                  </a:lnTo>
                  <a:lnTo>
                    <a:pt x="850462" y="307289"/>
                  </a:lnTo>
                  <a:lnTo>
                    <a:pt x="876113" y="344132"/>
                  </a:lnTo>
                  <a:lnTo>
                    <a:pt x="899686" y="382337"/>
                  </a:lnTo>
                  <a:lnTo>
                    <a:pt x="921122" y="421812"/>
                  </a:lnTo>
                  <a:lnTo>
                    <a:pt x="940360" y="462463"/>
                  </a:lnTo>
                  <a:lnTo>
                    <a:pt x="957339" y="504199"/>
                  </a:lnTo>
                  <a:lnTo>
                    <a:pt x="971997" y="546927"/>
                  </a:lnTo>
                  <a:lnTo>
                    <a:pt x="984275" y="590554"/>
                  </a:lnTo>
                  <a:lnTo>
                    <a:pt x="994112" y="634988"/>
                  </a:lnTo>
                  <a:lnTo>
                    <a:pt x="1001446" y="680136"/>
                  </a:lnTo>
                  <a:lnTo>
                    <a:pt x="1006217" y="725904"/>
                  </a:lnTo>
                  <a:lnTo>
                    <a:pt x="1008365" y="772202"/>
                  </a:lnTo>
                  <a:lnTo>
                    <a:pt x="1007828" y="818936"/>
                  </a:lnTo>
                  <a:lnTo>
                    <a:pt x="1004547" y="866013"/>
                  </a:lnTo>
                  <a:lnTo>
                    <a:pt x="998459" y="913341"/>
                  </a:lnTo>
                  <a:lnTo>
                    <a:pt x="989624" y="960234"/>
                  </a:lnTo>
                  <a:lnTo>
                    <a:pt x="978197" y="1006021"/>
                  </a:lnTo>
                  <a:lnTo>
                    <a:pt x="964266" y="1050633"/>
                  </a:lnTo>
                  <a:lnTo>
                    <a:pt x="947917" y="1094001"/>
                  </a:lnTo>
                  <a:lnTo>
                    <a:pt x="929235" y="1136056"/>
                  </a:lnTo>
                  <a:lnTo>
                    <a:pt x="908309" y="1176727"/>
                  </a:lnTo>
                  <a:lnTo>
                    <a:pt x="885223" y="1215946"/>
                  </a:lnTo>
                  <a:lnTo>
                    <a:pt x="860064" y="1253644"/>
                  </a:lnTo>
                  <a:lnTo>
                    <a:pt x="846899" y="1271156"/>
                  </a:lnTo>
                  <a:close/>
                </a:path>
                <a:path w="1008379" h="1595120">
                  <a:moveTo>
                    <a:pt x="199617" y="1594531"/>
                  </a:moveTo>
                  <a:lnTo>
                    <a:pt x="198444" y="1594531"/>
                  </a:lnTo>
                  <a:lnTo>
                    <a:pt x="151274" y="1593005"/>
                  </a:lnTo>
                  <a:lnTo>
                    <a:pt x="109558" y="1584836"/>
                  </a:lnTo>
                  <a:lnTo>
                    <a:pt x="72005" y="1566448"/>
                  </a:lnTo>
                  <a:lnTo>
                    <a:pt x="40426" y="1539040"/>
                  </a:lnTo>
                  <a:lnTo>
                    <a:pt x="16634" y="1503814"/>
                  </a:lnTo>
                  <a:lnTo>
                    <a:pt x="2851" y="1463602"/>
                  </a:lnTo>
                  <a:lnTo>
                    <a:pt x="0" y="1421885"/>
                  </a:lnTo>
                  <a:lnTo>
                    <a:pt x="7946" y="1380833"/>
                  </a:lnTo>
                  <a:lnTo>
                    <a:pt x="26557" y="1342615"/>
                  </a:lnTo>
                  <a:lnTo>
                    <a:pt x="54489" y="1310573"/>
                  </a:lnTo>
                  <a:lnTo>
                    <a:pt x="89191" y="1287245"/>
                  </a:lnTo>
                  <a:lnTo>
                    <a:pt x="128717" y="1273601"/>
                  </a:lnTo>
                  <a:lnTo>
                    <a:pt x="171120" y="1270610"/>
                  </a:lnTo>
                  <a:lnTo>
                    <a:pt x="220526" y="1271156"/>
                  </a:lnTo>
                  <a:lnTo>
                    <a:pt x="846899" y="1271156"/>
                  </a:lnTo>
                  <a:lnTo>
                    <a:pt x="803875" y="1324198"/>
                  </a:lnTo>
                  <a:lnTo>
                    <a:pt x="773017" y="1356915"/>
                  </a:lnTo>
                  <a:lnTo>
                    <a:pt x="740431" y="1387833"/>
                  </a:lnTo>
                  <a:lnTo>
                    <a:pt x="706205" y="1416884"/>
                  </a:lnTo>
                  <a:lnTo>
                    <a:pt x="670425" y="1443997"/>
                  </a:lnTo>
                  <a:lnTo>
                    <a:pt x="633177" y="1469103"/>
                  </a:lnTo>
                  <a:lnTo>
                    <a:pt x="594547" y="1492133"/>
                  </a:lnTo>
                  <a:lnTo>
                    <a:pt x="554622" y="1513018"/>
                  </a:lnTo>
                  <a:lnTo>
                    <a:pt x="513489" y="1531689"/>
                  </a:lnTo>
                  <a:lnTo>
                    <a:pt x="471233" y="1548075"/>
                  </a:lnTo>
                  <a:lnTo>
                    <a:pt x="427941" y="1562108"/>
                  </a:lnTo>
                  <a:lnTo>
                    <a:pt x="383700" y="1573718"/>
                  </a:lnTo>
                  <a:lnTo>
                    <a:pt x="338595" y="1582837"/>
                  </a:lnTo>
                  <a:lnTo>
                    <a:pt x="292714" y="1589394"/>
                  </a:lnTo>
                  <a:lnTo>
                    <a:pt x="246142" y="1593321"/>
                  </a:lnTo>
                  <a:lnTo>
                    <a:pt x="199617" y="1594531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8533" y="5064406"/>
            <a:ext cx="511387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-17" dirty="0">
                <a:latin typeface="Lucida Sans Unicode"/>
                <a:cs typeface="Lucida Sans Unicode"/>
              </a:rPr>
              <a:t>33%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7495839" y="4702015"/>
            <a:ext cx="1076960" cy="1076960"/>
            <a:chOff x="11243758" y="7053023"/>
            <a:chExt cx="1615440" cy="1615440"/>
          </a:xfrm>
        </p:grpSpPr>
        <p:sp>
          <p:nvSpPr>
            <p:cNvPr id="28" name="object 28"/>
            <p:cNvSpPr/>
            <p:nvPr/>
          </p:nvSpPr>
          <p:spPr>
            <a:xfrm>
              <a:off x="11243758" y="7053023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40">
                  <a:moveTo>
                    <a:pt x="807516" y="1615025"/>
                  </a:moveTo>
                  <a:lnTo>
                    <a:pt x="760064" y="1613654"/>
                  </a:lnTo>
                  <a:lnTo>
                    <a:pt x="713339" y="1609592"/>
                  </a:lnTo>
                  <a:lnTo>
                    <a:pt x="667411" y="1602915"/>
                  </a:lnTo>
                  <a:lnTo>
                    <a:pt x="622356" y="1593698"/>
                  </a:lnTo>
                  <a:lnTo>
                    <a:pt x="578251" y="1582017"/>
                  </a:lnTo>
                  <a:lnTo>
                    <a:pt x="535171" y="1567948"/>
                  </a:lnTo>
                  <a:lnTo>
                    <a:pt x="493191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4" y="1489305"/>
                  </a:lnTo>
                  <a:lnTo>
                    <a:pt x="337794" y="1464431"/>
                  </a:lnTo>
                  <a:lnTo>
                    <a:pt x="302454" y="1437623"/>
                  </a:lnTo>
                  <a:lnTo>
                    <a:pt x="268669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1" y="1312570"/>
                  </a:lnTo>
                  <a:lnTo>
                    <a:pt x="150593" y="1277230"/>
                  </a:lnTo>
                  <a:lnTo>
                    <a:pt x="125719" y="1240410"/>
                  </a:lnTo>
                  <a:lnTo>
                    <a:pt x="102855" y="1202187"/>
                  </a:lnTo>
                  <a:lnTo>
                    <a:pt x="82076" y="1162636"/>
                  </a:lnTo>
                  <a:lnTo>
                    <a:pt x="63458" y="1121833"/>
                  </a:lnTo>
                  <a:lnTo>
                    <a:pt x="47076" y="1079853"/>
                  </a:lnTo>
                  <a:lnTo>
                    <a:pt x="33007" y="1036773"/>
                  </a:lnTo>
                  <a:lnTo>
                    <a:pt x="21326" y="992667"/>
                  </a:lnTo>
                  <a:lnTo>
                    <a:pt x="12109" y="947613"/>
                  </a:lnTo>
                  <a:lnTo>
                    <a:pt x="5432" y="901685"/>
                  </a:lnTo>
                  <a:lnTo>
                    <a:pt x="1370" y="854959"/>
                  </a:lnTo>
                  <a:lnTo>
                    <a:pt x="0" y="807505"/>
                  </a:lnTo>
                  <a:lnTo>
                    <a:pt x="1370" y="760064"/>
                  </a:lnTo>
                  <a:lnTo>
                    <a:pt x="5432" y="713339"/>
                  </a:lnTo>
                  <a:lnTo>
                    <a:pt x="12109" y="667411"/>
                  </a:lnTo>
                  <a:lnTo>
                    <a:pt x="21326" y="622357"/>
                  </a:lnTo>
                  <a:lnTo>
                    <a:pt x="33007" y="578251"/>
                  </a:lnTo>
                  <a:lnTo>
                    <a:pt x="47076" y="535171"/>
                  </a:lnTo>
                  <a:lnTo>
                    <a:pt x="63458" y="493192"/>
                  </a:lnTo>
                  <a:lnTo>
                    <a:pt x="82076" y="452388"/>
                  </a:lnTo>
                  <a:lnTo>
                    <a:pt x="102855" y="412837"/>
                  </a:lnTo>
                  <a:lnTo>
                    <a:pt x="125719" y="374614"/>
                  </a:lnTo>
                  <a:lnTo>
                    <a:pt x="150593" y="337794"/>
                  </a:lnTo>
                  <a:lnTo>
                    <a:pt x="177401" y="302454"/>
                  </a:lnTo>
                  <a:lnTo>
                    <a:pt x="206066" y="268669"/>
                  </a:lnTo>
                  <a:lnTo>
                    <a:pt x="236514" y="236514"/>
                  </a:lnTo>
                  <a:lnTo>
                    <a:pt x="268669" y="206066"/>
                  </a:lnTo>
                  <a:lnTo>
                    <a:pt x="302454" y="177401"/>
                  </a:lnTo>
                  <a:lnTo>
                    <a:pt x="337794" y="150593"/>
                  </a:lnTo>
                  <a:lnTo>
                    <a:pt x="374614" y="125719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1" y="63458"/>
                  </a:lnTo>
                  <a:lnTo>
                    <a:pt x="535171" y="47076"/>
                  </a:lnTo>
                  <a:lnTo>
                    <a:pt x="578251" y="33007"/>
                  </a:lnTo>
                  <a:lnTo>
                    <a:pt x="622356" y="21326"/>
                  </a:lnTo>
                  <a:lnTo>
                    <a:pt x="667411" y="12110"/>
                  </a:lnTo>
                  <a:lnTo>
                    <a:pt x="713339" y="5432"/>
                  </a:lnTo>
                  <a:lnTo>
                    <a:pt x="760064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0" y="325223"/>
                  </a:lnTo>
                  <a:lnTo>
                    <a:pt x="715444" y="331741"/>
                  </a:lnTo>
                  <a:lnTo>
                    <a:pt x="671496" y="342357"/>
                  </a:lnTo>
                  <a:lnTo>
                    <a:pt x="629208" y="356868"/>
                  </a:lnTo>
                  <a:lnTo>
                    <a:pt x="588785" y="375069"/>
                  </a:lnTo>
                  <a:lnTo>
                    <a:pt x="550429" y="396759"/>
                  </a:lnTo>
                  <a:lnTo>
                    <a:pt x="514342" y="421735"/>
                  </a:lnTo>
                  <a:lnTo>
                    <a:pt x="480729" y="449793"/>
                  </a:lnTo>
                  <a:lnTo>
                    <a:pt x="449792" y="480730"/>
                  </a:lnTo>
                  <a:lnTo>
                    <a:pt x="421735" y="514343"/>
                  </a:lnTo>
                  <a:lnTo>
                    <a:pt x="396759" y="550429"/>
                  </a:lnTo>
                  <a:lnTo>
                    <a:pt x="375069" y="588785"/>
                  </a:lnTo>
                  <a:lnTo>
                    <a:pt x="356867" y="629209"/>
                  </a:lnTo>
                  <a:lnTo>
                    <a:pt x="342357" y="671496"/>
                  </a:lnTo>
                  <a:lnTo>
                    <a:pt x="331741" y="715444"/>
                  </a:lnTo>
                  <a:lnTo>
                    <a:pt x="325223" y="760851"/>
                  </a:lnTo>
                  <a:lnTo>
                    <a:pt x="323005" y="807512"/>
                  </a:lnTo>
                  <a:lnTo>
                    <a:pt x="325223" y="854173"/>
                  </a:lnTo>
                  <a:lnTo>
                    <a:pt x="331741" y="899580"/>
                  </a:lnTo>
                  <a:lnTo>
                    <a:pt x="342357" y="943528"/>
                  </a:lnTo>
                  <a:lnTo>
                    <a:pt x="356867" y="985816"/>
                  </a:lnTo>
                  <a:lnTo>
                    <a:pt x="375069" y="1026239"/>
                  </a:lnTo>
                  <a:lnTo>
                    <a:pt x="396759" y="1064595"/>
                  </a:lnTo>
                  <a:lnTo>
                    <a:pt x="421735" y="1100682"/>
                  </a:lnTo>
                  <a:lnTo>
                    <a:pt x="449792" y="1134295"/>
                  </a:lnTo>
                  <a:lnTo>
                    <a:pt x="480729" y="1165232"/>
                  </a:lnTo>
                  <a:lnTo>
                    <a:pt x="514342" y="1193289"/>
                  </a:lnTo>
                  <a:lnTo>
                    <a:pt x="550429" y="1218265"/>
                  </a:lnTo>
                  <a:lnTo>
                    <a:pt x="588785" y="1239955"/>
                  </a:lnTo>
                  <a:lnTo>
                    <a:pt x="629208" y="1258157"/>
                  </a:lnTo>
                  <a:lnTo>
                    <a:pt x="671496" y="1272667"/>
                  </a:lnTo>
                  <a:lnTo>
                    <a:pt x="715444" y="1283283"/>
                  </a:lnTo>
                  <a:lnTo>
                    <a:pt x="760850" y="1289802"/>
                  </a:lnTo>
                  <a:lnTo>
                    <a:pt x="807512" y="1292019"/>
                  </a:lnTo>
                  <a:lnTo>
                    <a:pt x="1453212" y="1292019"/>
                  </a:lnTo>
                  <a:lnTo>
                    <a:pt x="1437623" y="1312570"/>
                  </a:lnTo>
                  <a:lnTo>
                    <a:pt x="1408957" y="1346355"/>
                  </a:lnTo>
                  <a:lnTo>
                    <a:pt x="1378509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29" y="1464431"/>
                  </a:lnTo>
                  <a:lnTo>
                    <a:pt x="1240410" y="1489305"/>
                  </a:lnTo>
                  <a:lnTo>
                    <a:pt x="1202186" y="1512169"/>
                  </a:lnTo>
                  <a:lnTo>
                    <a:pt x="1162635" y="1532948"/>
                  </a:lnTo>
                  <a:lnTo>
                    <a:pt x="1121832" y="1551567"/>
                  </a:lnTo>
                  <a:lnTo>
                    <a:pt x="1079852" y="1567948"/>
                  </a:lnTo>
                  <a:lnTo>
                    <a:pt x="1036772" y="1582017"/>
                  </a:lnTo>
                  <a:lnTo>
                    <a:pt x="992667" y="1593698"/>
                  </a:lnTo>
                  <a:lnTo>
                    <a:pt x="947613" y="1602915"/>
                  </a:lnTo>
                  <a:lnTo>
                    <a:pt x="901685" y="1609592"/>
                  </a:lnTo>
                  <a:lnTo>
                    <a:pt x="854959" y="1613654"/>
                  </a:lnTo>
                  <a:lnTo>
                    <a:pt x="807516" y="1615025"/>
                  </a:lnTo>
                  <a:close/>
                </a:path>
                <a:path w="1615440" h="1615440">
                  <a:moveTo>
                    <a:pt x="1453212" y="1292019"/>
                  </a:moveTo>
                  <a:lnTo>
                    <a:pt x="807512" y="1292019"/>
                  </a:lnTo>
                  <a:lnTo>
                    <a:pt x="854173" y="1289802"/>
                  </a:lnTo>
                  <a:lnTo>
                    <a:pt x="899579" y="1283283"/>
                  </a:lnTo>
                  <a:lnTo>
                    <a:pt x="943528" y="1272667"/>
                  </a:lnTo>
                  <a:lnTo>
                    <a:pt x="985816" y="1258157"/>
                  </a:lnTo>
                  <a:lnTo>
                    <a:pt x="1026239" y="1239955"/>
                  </a:lnTo>
                  <a:lnTo>
                    <a:pt x="1064596" y="1218265"/>
                  </a:lnTo>
                  <a:lnTo>
                    <a:pt x="1100682" y="1193289"/>
                  </a:lnTo>
                  <a:lnTo>
                    <a:pt x="1134295" y="1165232"/>
                  </a:lnTo>
                  <a:lnTo>
                    <a:pt x="1165232" y="1134295"/>
                  </a:lnTo>
                  <a:lnTo>
                    <a:pt x="1193290" y="1100682"/>
                  </a:lnTo>
                  <a:lnTo>
                    <a:pt x="1218265" y="1064595"/>
                  </a:lnTo>
                  <a:lnTo>
                    <a:pt x="1239956" y="1026239"/>
                  </a:lnTo>
                  <a:lnTo>
                    <a:pt x="1258157" y="985816"/>
                  </a:lnTo>
                  <a:lnTo>
                    <a:pt x="1272668" y="943528"/>
                  </a:lnTo>
                  <a:lnTo>
                    <a:pt x="1283284" y="899580"/>
                  </a:lnTo>
                  <a:lnTo>
                    <a:pt x="1289802" y="854173"/>
                  </a:lnTo>
                  <a:lnTo>
                    <a:pt x="1292020" y="807505"/>
                  </a:lnTo>
                  <a:lnTo>
                    <a:pt x="1289802" y="760851"/>
                  </a:lnTo>
                  <a:lnTo>
                    <a:pt x="1283284" y="715444"/>
                  </a:lnTo>
                  <a:lnTo>
                    <a:pt x="1272668" y="671496"/>
                  </a:lnTo>
                  <a:lnTo>
                    <a:pt x="1258157" y="629209"/>
                  </a:lnTo>
                  <a:lnTo>
                    <a:pt x="1239956" y="588785"/>
                  </a:lnTo>
                  <a:lnTo>
                    <a:pt x="1218265" y="550429"/>
                  </a:lnTo>
                  <a:lnTo>
                    <a:pt x="1193290" y="514343"/>
                  </a:lnTo>
                  <a:lnTo>
                    <a:pt x="1165232" y="480730"/>
                  </a:lnTo>
                  <a:lnTo>
                    <a:pt x="1134295" y="449793"/>
                  </a:lnTo>
                  <a:lnTo>
                    <a:pt x="1100682" y="421735"/>
                  </a:lnTo>
                  <a:lnTo>
                    <a:pt x="1064596" y="396759"/>
                  </a:lnTo>
                  <a:lnTo>
                    <a:pt x="1026239" y="375069"/>
                  </a:lnTo>
                  <a:lnTo>
                    <a:pt x="985816" y="356868"/>
                  </a:lnTo>
                  <a:lnTo>
                    <a:pt x="943528" y="342357"/>
                  </a:lnTo>
                  <a:lnTo>
                    <a:pt x="899579" y="331741"/>
                  </a:lnTo>
                  <a:lnTo>
                    <a:pt x="854173" y="325223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59" y="1370"/>
                  </a:lnTo>
                  <a:lnTo>
                    <a:pt x="901685" y="5432"/>
                  </a:lnTo>
                  <a:lnTo>
                    <a:pt x="947613" y="12110"/>
                  </a:lnTo>
                  <a:lnTo>
                    <a:pt x="992667" y="21326"/>
                  </a:lnTo>
                  <a:lnTo>
                    <a:pt x="1036772" y="33007"/>
                  </a:lnTo>
                  <a:lnTo>
                    <a:pt x="1079852" y="47076"/>
                  </a:lnTo>
                  <a:lnTo>
                    <a:pt x="1121832" y="63458"/>
                  </a:lnTo>
                  <a:lnTo>
                    <a:pt x="1162635" y="82076"/>
                  </a:lnTo>
                  <a:lnTo>
                    <a:pt x="1202186" y="102855"/>
                  </a:lnTo>
                  <a:lnTo>
                    <a:pt x="1240410" y="125719"/>
                  </a:lnTo>
                  <a:lnTo>
                    <a:pt x="1277229" y="150593"/>
                  </a:lnTo>
                  <a:lnTo>
                    <a:pt x="1312570" y="177401"/>
                  </a:lnTo>
                  <a:lnTo>
                    <a:pt x="1346355" y="206066"/>
                  </a:lnTo>
                  <a:lnTo>
                    <a:pt x="1378509" y="236514"/>
                  </a:lnTo>
                  <a:lnTo>
                    <a:pt x="1408957" y="268669"/>
                  </a:lnTo>
                  <a:lnTo>
                    <a:pt x="1437623" y="302454"/>
                  </a:lnTo>
                  <a:lnTo>
                    <a:pt x="1464431" y="337794"/>
                  </a:lnTo>
                  <a:lnTo>
                    <a:pt x="1489305" y="374614"/>
                  </a:lnTo>
                  <a:lnTo>
                    <a:pt x="1512169" y="412837"/>
                  </a:lnTo>
                  <a:lnTo>
                    <a:pt x="1532948" y="452388"/>
                  </a:lnTo>
                  <a:lnTo>
                    <a:pt x="1551566" y="493192"/>
                  </a:lnTo>
                  <a:lnTo>
                    <a:pt x="1567948" y="535171"/>
                  </a:lnTo>
                  <a:lnTo>
                    <a:pt x="1582017" y="578251"/>
                  </a:lnTo>
                  <a:lnTo>
                    <a:pt x="1593698" y="622357"/>
                  </a:lnTo>
                  <a:lnTo>
                    <a:pt x="1602915" y="667411"/>
                  </a:lnTo>
                  <a:lnTo>
                    <a:pt x="1609592" y="713339"/>
                  </a:lnTo>
                  <a:lnTo>
                    <a:pt x="1613654" y="760064"/>
                  </a:lnTo>
                  <a:lnTo>
                    <a:pt x="1615024" y="807512"/>
                  </a:lnTo>
                  <a:lnTo>
                    <a:pt x="1613654" y="854959"/>
                  </a:lnTo>
                  <a:lnTo>
                    <a:pt x="1609592" y="901685"/>
                  </a:lnTo>
                  <a:lnTo>
                    <a:pt x="1602915" y="947613"/>
                  </a:lnTo>
                  <a:lnTo>
                    <a:pt x="1593698" y="992667"/>
                  </a:lnTo>
                  <a:lnTo>
                    <a:pt x="1582017" y="1036773"/>
                  </a:lnTo>
                  <a:lnTo>
                    <a:pt x="1567948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5" y="1240410"/>
                  </a:lnTo>
                  <a:lnTo>
                    <a:pt x="1464431" y="1277230"/>
                  </a:lnTo>
                  <a:lnTo>
                    <a:pt x="1453212" y="1292019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51271" y="7073543"/>
              <a:ext cx="807720" cy="1108710"/>
            </a:xfrm>
            <a:custGeom>
              <a:avLst/>
              <a:gdLst/>
              <a:ahLst/>
              <a:cxnLst/>
              <a:rect l="l" t="t" r="r" b="b"/>
              <a:pathLst>
                <a:path w="807720" h="1108709">
                  <a:moveTo>
                    <a:pt x="629005" y="1108316"/>
                  </a:moveTo>
                  <a:lnTo>
                    <a:pt x="585978" y="1103284"/>
                  </a:lnTo>
                  <a:lnTo>
                    <a:pt x="545806" y="1087074"/>
                  </a:lnTo>
                  <a:lnTo>
                    <a:pt x="512453" y="1061755"/>
                  </a:lnTo>
                  <a:lnTo>
                    <a:pt x="487030" y="1029201"/>
                  </a:lnTo>
                  <a:lnTo>
                    <a:pt x="470647" y="991284"/>
                  </a:lnTo>
                  <a:lnTo>
                    <a:pt x="464416" y="949876"/>
                  </a:lnTo>
                  <a:lnTo>
                    <a:pt x="469447" y="906849"/>
                  </a:lnTo>
                  <a:lnTo>
                    <a:pt x="478828" y="861176"/>
                  </a:lnTo>
                  <a:lnTo>
                    <a:pt x="483747" y="815651"/>
                  </a:lnTo>
                  <a:lnTo>
                    <a:pt x="484352" y="770522"/>
                  </a:lnTo>
                  <a:lnTo>
                    <a:pt x="480786" y="726034"/>
                  </a:lnTo>
                  <a:lnTo>
                    <a:pt x="473195" y="682432"/>
                  </a:lnTo>
                  <a:lnTo>
                    <a:pt x="461726" y="639962"/>
                  </a:lnTo>
                  <a:lnTo>
                    <a:pt x="446523" y="598871"/>
                  </a:lnTo>
                  <a:lnTo>
                    <a:pt x="427731" y="559405"/>
                  </a:lnTo>
                  <a:lnTo>
                    <a:pt x="405497" y="521808"/>
                  </a:lnTo>
                  <a:lnTo>
                    <a:pt x="379965" y="486328"/>
                  </a:lnTo>
                  <a:lnTo>
                    <a:pt x="351281" y="453210"/>
                  </a:lnTo>
                  <a:lnTo>
                    <a:pt x="319590" y="422699"/>
                  </a:lnTo>
                  <a:lnTo>
                    <a:pt x="285038" y="395042"/>
                  </a:lnTo>
                  <a:lnTo>
                    <a:pt x="247770" y="370485"/>
                  </a:lnTo>
                  <a:lnTo>
                    <a:pt x="207932" y="349273"/>
                  </a:lnTo>
                  <a:lnTo>
                    <a:pt x="165669" y="331653"/>
                  </a:lnTo>
                  <a:lnTo>
                    <a:pt x="121126" y="317870"/>
                  </a:lnTo>
                  <a:lnTo>
                    <a:pt x="81723" y="301922"/>
                  </a:lnTo>
                  <a:lnTo>
                    <a:pt x="48348" y="276732"/>
                  </a:lnTo>
                  <a:lnTo>
                    <a:pt x="22554" y="243822"/>
                  </a:lnTo>
                  <a:lnTo>
                    <a:pt x="5890" y="204716"/>
                  </a:lnTo>
                  <a:lnTo>
                    <a:pt x="0" y="162618"/>
                  </a:lnTo>
                  <a:lnTo>
                    <a:pt x="5128" y="121120"/>
                  </a:lnTo>
                  <a:lnTo>
                    <a:pt x="20731" y="82326"/>
                  </a:lnTo>
                  <a:lnTo>
                    <a:pt x="46266" y="48342"/>
                  </a:lnTo>
                  <a:lnTo>
                    <a:pt x="79778" y="22192"/>
                  </a:lnTo>
                  <a:lnTo>
                    <a:pt x="118281" y="5884"/>
                  </a:lnTo>
                  <a:lnTo>
                    <a:pt x="159679" y="0"/>
                  </a:lnTo>
                  <a:lnTo>
                    <a:pt x="201878" y="5121"/>
                  </a:lnTo>
                  <a:lnTo>
                    <a:pt x="247390" y="18283"/>
                  </a:lnTo>
                  <a:lnTo>
                    <a:pt x="291538" y="33862"/>
                  </a:lnTo>
                  <a:lnTo>
                    <a:pt x="334265" y="51766"/>
                  </a:lnTo>
                  <a:lnTo>
                    <a:pt x="375519" y="71903"/>
                  </a:lnTo>
                  <a:lnTo>
                    <a:pt x="415245" y="94182"/>
                  </a:lnTo>
                  <a:lnTo>
                    <a:pt x="453388" y="118511"/>
                  </a:lnTo>
                  <a:lnTo>
                    <a:pt x="489894" y="144798"/>
                  </a:lnTo>
                  <a:lnTo>
                    <a:pt x="524710" y="172952"/>
                  </a:lnTo>
                  <a:lnTo>
                    <a:pt x="557781" y="202880"/>
                  </a:lnTo>
                  <a:lnTo>
                    <a:pt x="589052" y="234492"/>
                  </a:lnTo>
                  <a:lnTo>
                    <a:pt x="618470" y="267695"/>
                  </a:lnTo>
                  <a:lnTo>
                    <a:pt x="645980" y="302397"/>
                  </a:lnTo>
                  <a:lnTo>
                    <a:pt x="671527" y="338508"/>
                  </a:lnTo>
                  <a:lnTo>
                    <a:pt x="695059" y="375935"/>
                  </a:lnTo>
                  <a:lnTo>
                    <a:pt x="716520" y="414586"/>
                  </a:lnTo>
                  <a:lnTo>
                    <a:pt x="735856" y="454370"/>
                  </a:lnTo>
                  <a:lnTo>
                    <a:pt x="753013" y="495195"/>
                  </a:lnTo>
                  <a:lnTo>
                    <a:pt x="767937" y="536970"/>
                  </a:lnTo>
                  <a:lnTo>
                    <a:pt x="780573" y="579602"/>
                  </a:lnTo>
                  <a:lnTo>
                    <a:pt x="790868" y="623000"/>
                  </a:lnTo>
                  <a:lnTo>
                    <a:pt x="798767" y="667073"/>
                  </a:lnTo>
                  <a:lnTo>
                    <a:pt x="804215" y="711728"/>
                  </a:lnTo>
                  <a:lnTo>
                    <a:pt x="807159" y="756873"/>
                  </a:lnTo>
                  <a:lnTo>
                    <a:pt x="807512" y="798539"/>
                  </a:lnTo>
                  <a:lnTo>
                    <a:pt x="807512" y="803094"/>
                  </a:lnTo>
                  <a:lnTo>
                    <a:pt x="805317" y="848270"/>
                  </a:lnTo>
                  <a:lnTo>
                    <a:pt x="800422" y="894338"/>
                  </a:lnTo>
                  <a:lnTo>
                    <a:pt x="792806" y="940530"/>
                  </a:lnTo>
                  <a:lnTo>
                    <a:pt x="782414" y="986754"/>
                  </a:lnTo>
                  <a:lnTo>
                    <a:pt x="766203" y="1026926"/>
                  </a:lnTo>
                  <a:lnTo>
                    <a:pt x="740884" y="1060279"/>
                  </a:lnTo>
                  <a:lnTo>
                    <a:pt x="708330" y="1085702"/>
                  </a:lnTo>
                  <a:lnTo>
                    <a:pt x="670413" y="1102085"/>
                  </a:lnTo>
                  <a:lnTo>
                    <a:pt x="629005" y="1108316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78999" y="5064406"/>
            <a:ext cx="374227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-377" dirty="0">
                <a:latin typeface="Lucida Sans Unicode"/>
                <a:cs typeface="Lucida Sans Unicode"/>
              </a:rPr>
              <a:t>11%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027650" y="4702015"/>
            <a:ext cx="1076960" cy="1076960"/>
            <a:chOff x="13541475" y="7053023"/>
            <a:chExt cx="1615440" cy="1615440"/>
          </a:xfrm>
        </p:grpSpPr>
        <p:sp>
          <p:nvSpPr>
            <p:cNvPr id="32" name="object 32"/>
            <p:cNvSpPr/>
            <p:nvPr/>
          </p:nvSpPr>
          <p:spPr>
            <a:xfrm>
              <a:off x="13541475" y="7053023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40">
                  <a:moveTo>
                    <a:pt x="807515" y="1615025"/>
                  </a:moveTo>
                  <a:lnTo>
                    <a:pt x="760064" y="1613654"/>
                  </a:lnTo>
                  <a:lnTo>
                    <a:pt x="713338" y="1609592"/>
                  </a:lnTo>
                  <a:lnTo>
                    <a:pt x="667411" y="1602915"/>
                  </a:lnTo>
                  <a:lnTo>
                    <a:pt x="622356" y="1593698"/>
                  </a:lnTo>
                  <a:lnTo>
                    <a:pt x="578251" y="1582017"/>
                  </a:lnTo>
                  <a:lnTo>
                    <a:pt x="535171" y="1567948"/>
                  </a:lnTo>
                  <a:lnTo>
                    <a:pt x="493191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3" y="1489305"/>
                  </a:lnTo>
                  <a:lnTo>
                    <a:pt x="337794" y="1464431"/>
                  </a:lnTo>
                  <a:lnTo>
                    <a:pt x="302453" y="1437623"/>
                  </a:lnTo>
                  <a:lnTo>
                    <a:pt x="268668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0" y="1312570"/>
                  </a:lnTo>
                  <a:lnTo>
                    <a:pt x="150592" y="1277230"/>
                  </a:lnTo>
                  <a:lnTo>
                    <a:pt x="125719" y="1240410"/>
                  </a:lnTo>
                  <a:lnTo>
                    <a:pt x="102854" y="1202187"/>
                  </a:lnTo>
                  <a:lnTo>
                    <a:pt x="82075" y="1162636"/>
                  </a:lnTo>
                  <a:lnTo>
                    <a:pt x="63457" y="1121833"/>
                  </a:lnTo>
                  <a:lnTo>
                    <a:pt x="47075" y="1079853"/>
                  </a:lnTo>
                  <a:lnTo>
                    <a:pt x="33006" y="1036773"/>
                  </a:lnTo>
                  <a:lnTo>
                    <a:pt x="21325" y="992667"/>
                  </a:lnTo>
                  <a:lnTo>
                    <a:pt x="12108" y="947613"/>
                  </a:lnTo>
                  <a:lnTo>
                    <a:pt x="5431" y="901685"/>
                  </a:lnTo>
                  <a:lnTo>
                    <a:pt x="1369" y="854959"/>
                  </a:lnTo>
                  <a:lnTo>
                    <a:pt x="0" y="807472"/>
                  </a:lnTo>
                  <a:lnTo>
                    <a:pt x="1369" y="760064"/>
                  </a:lnTo>
                  <a:lnTo>
                    <a:pt x="5431" y="713339"/>
                  </a:lnTo>
                  <a:lnTo>
                    <a:pt x="12108" y="667411"/>
                  </a:lnTo>
                  <a:lnTo>
                    <a:pt x="21325" y="622357"/>
                  </a:lnTo>
                  <a:lnTo>
                    <a:pt x="33006" y="578251"/>
                  </a:lnTo>
                  <a:lnTo>
                    <a:pt x="47075" y="535171"/>
                  </a:lnTo>
                  <a:lnTo>
                    <a:pt x="63457" y="493192"/>
                  </a:lnTo>
                  <a:lnTo>
                    <a:pt x="82075" y="452388"/>
                  </a:lnTo>
                  <a:lnTo>
                    <a:pt x="102854" y="412837"/>
                  </a:lnTo>
                  <a:lnTo>
                    <a:pt x="125719" y="374614"/>
                  </a:lnTo>
                  <a:lnTo>
                    <a:pt x="150592" y="337794"/>
                  </a:lnTo>
                  <a:lnTo>
                    <a:pt x="177400" y="302454"/>
                  </a:lnTo>
                  <a:lnTo>
                    <a:pt x="206066" y="268669"/>
                  </a:lnTo>
                  <a:lnTo>
                    <a:pt x="236514" y="236514"/>
                  </a:lnTo>
                  <a:lnTo>
                    <a:pt x="268668" y="206066"/>
                  </a:lnTo>
                  <a:lnTo>
                    <a:pt x="302453" y="177401"/>
                  </a:lnTo>
                  <a:lnTo>
                    <a:pt x="337794" y="150593"/>
                  </a:lnTo>
                  <a:lnTo>
                    <a:pt x="374613" y="125719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1" y="63458"/>
                  </a:lnTo>
                  <a:lnTo>
                    <a:pt x="535171" y="47076"/>
                  </a:lnTo>
                  <a:lnTo>
                    <a:pt x="578251" y="33007"/>
                  </a:lnTo>
                  <a:lnTo>
                    <a:pt x="622356" y="21326"/>
                  </a:lnTo>
                  <a:lnTo>
                    <a:pt x="667411" y="12110"/>
                  </a:lnTo>
                  <a:lnTo>
                    <a:pt x="713338" y="5432"/>
                  </a:lnTo>
                  <a:lnTo>
                    <a:pt x="760064" y="1370"/>
                  </a:lnTo>
                  <a:lnTo>
                    <a:pt x="807511" y="0"/>
                  </a:lnTo>
                  <a:lnTo>
                    <a:pt x="807511" y="323005"/>
                  </a:lnTo>
                  <a:lnTo>
                    <a:pt x="760850" y="325223"/>
                  </a:lnTo>
                  <a:lnTo>
                    <a:pt x="715443" y="331741"/>
                  </a:lnTo>
                  <a:lnTo>
                    <a:pt x="671495" y="342357"/>
                  </a:lnTo>
                  <a:lnTo>
                    <a:pt x="629207" y="356868"/>
                  </a:lnTo>
                  <a:lnTo>
                    <a:pt x="588784" y="375069"/>
                  </a:lnTo>
                  <a:lnTo>
                    <a:pt x="550427" y="396759"/>
                  </a:lnTo>
                  <a:lnTo>
                    <a:pt x="514341" y="421735"/>
                  </a:lnTo>
                  <a:lnTo>
                    <a:pt x="480728" y="449793"/>
                  </a:lnTo>
                  <a:lnTo>
                    <a:pt x="449791" y="480730"/>
                  </a:lnTo>
                  <a:lnTo>
                    <a:pt x="421733" y="514343"/>
                  </a:lnTo>
                  <a:lnTo>
                    <a:pt x="396758" y="550429"/>
                  </a:lnTo>
                  <a:lnTo>
                    <a:pt x="375068" y="588785"/>
                  </a:lnTo>
                  <a:lnTo>
                    <a:pt x="356866" y="629209"/>
                  </a:lnTo>
                  <a:lnTo>
                    <a:pt x="342355" y="671496"/>
                  </a:lnTo>
                  <a:lnTo>
                    <a:pt x="331739" y="715444"/>
                  </a:lnTo>
                  <a:lnTo>
                    <a:pt x="325221" y="760851"/>
                  </a:lnTo>
                  <a:lnTo>
                    <a:pt x="323003" y="807512"/>
                  </a:lnTo>
                  <a:lnTo>
                    <a:pt x="325221" y="854173"/>
                  </a:lnTo>
                  <a:lnTo>
                    <a:pt x="331739" y="899580"/>
                  </a:lnTo>
                  <a:lnTo>
                    <a:pt x="342355" y="943528"/>
                  </a:lnTo>
                  <a:lnTo>
                    <a:pt x="356866" y="985816"/>
                  </a:lnTo>
                  <a:lnTo>
                    <a:pt x="375068" y="1026239"/>
                  </a:lnTo>
                  <a:lnTo>
                    <a:pt x="396758" y="1064595"/>
                  </a:lnTo>
                  <a:lnTo>
                    <a:pt x="421733" y="1100682"/>
                  </a:lnTo>
                  <a:lnTo>
                    <a:pt x="449791" y="1134295"/>
                  </a:lnTo>
                  <a:lnTo>
                    <a:pt x="480728" y="1165232"/>
                  </a:lnTo>
                  <a:lnTo>
                    <a:pt x="514341" y="1193289"/>
                  </a:lnTo>
                  <a:lnTo>
                    <a:pt x="550427" y="1218265"/>
                  </a:lnTo>
                  <a:lnTo>
                    <a:pt x="588784" y="1239955"/>
                  </a:lnTo>
                  <a:lnTo>
                    <a:pt x="629207" y="1258157"/>
                  </a:lnTo>
                  <a:lnTo>
                    <a:pt x="671495" y="1272667"/>
                  </a:lnTo>
                  <a:lnTo>
                    <a:pt x="715443" y="1283283"/>
                  </a:lnTo>
                  <a:lnTo>
                    <a:pt x="760850" y="1289802"/>
                  </a:lnTo>
                  <a:lnTo>
                    <a:pt x="807511" y="1292019"/>
                  </a:lnTo>
                  <a:lnTo>
                    <a:pt x="1453212" y="1292019"/>
                  </a:lnTo>
                  <a:lnTo>
                    <a:pt x="1437623" y="1312570"/>
                  </a:lnTo>
                  <a:lnTo>
                    <a:pt x="1408957" y="1346355"/>
                  </a:lnTo>
                  <a:lnTo>
                    <a:pt x="1378509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29" y="1464431"/>
                  </a:lnTo>
                  <a:lnTo>
                    <a:pt x="1240409" y="1489305"/>
                  </a:lnTo>
                  <a:lnTo>
                    <a:pt x="1202186" y="1512169"/>
                  </a:lnTo>
                  <a:lnTo>
                    <a:pt x="1162635" y="1532948"/>
                  </a:lnTo>
                  <a:lnTo>
                    <a:pt x="1121832" y="1551567"/>
                  </a:lnTo>
                  <a:lnTo>
                    <a:pt x="1079852" y="1567948"/>
                  </a:lnTo>
                  <a:lnTo>
                    <a:pt x="1036772" y="1582017"/>
                  </a:lnTo>
                  <a:lnTo>
                    <a:pt x="992667" y="1593698"/>
                  </a:lnTo>
                  <a:lnTo>
                    <a:pt x="947612" y="1602915"/>
                  </a:lnTo>
                  <a:lnTo>
                    <a:pt x="901684" y="1609592"/>
                  </a:lnTo>
                  <a:lnTo>
                    <a:pt x="854959" y="1613654"/>
                  </a:lnTo>
                  <a:lnTo>
                    <a:pt x="807515" y="1615025"/>
                  </a:lnTo>
                  <a:close/>
                </a:path>
                <a:path w="1615440" h="1615440">
                  <a:moveTo>
                    <a:pt x="1453212" y="1292019"/>
                  </a:moveTo>
                  <a:lnTo>
                    <a:pt x="807511" y="1292019"/>
                  </a:lnTo>
                  <a:lnTo>
                    <a:pt x="854173" y="1289802"/>
                  </a:lnTo>
                  <a:lnTo>
                    <a:pt x="899579" y="1283283"/>
                  </a:lnTo>
                  <a:lnTo>
                    <a:pt x="943527" y="1272667"/>
                  </a:lnTo>
                  <a:lnTo>
                    <a:pt x="985815" y="1258157"/>
                  </a:lnTo>
                  <a:lnTo>
                    <a:pt x="1026238" y="1239955"/>
                  </a:lnTo>
                  <a:lnTo>
                    <a:pt x="1064594" y="1218265"/>
                  </a:lnTo>
                  <a:lnTo>
                    <a:pt x="1100681" y="1193289"/>
                  </a:lnTo>
                  <a:lnTo>
                    <a:pt x="1134294" y="1165232"/>
                  </a:lnTo>
                  <a:lnTo>
                    <a:pt x="1165231" y="1134295"/>
                  </a:lnTo>
                  <a:lnTo>
                    <a:pt x="1193288" y="1100682"/>
                  </a:lnTo>
                  <a:lnTo>
                    <a:pt x="1218264" y="1064595"/>
                  </a:lnTo>
                  <a:lnTo>
                    <a:pt x="1239954" y="1026239"/>
                  </a:lnTo>
                  <a:lnTo>
                    <a:pt x="1258156" y="985816"/>
                  </a:lnTo>
                  <a:lnTo>
                    <a:pt x="1272666" y="943528"/>
                  </a:lnTo>
                  <a:lnTo>
                    <a:pt x="1283282" y="899580"/>
                  </a:lnTo>
                  <a:lnTo>
                    <a:pt x="1289800" y="854173"/>
                  </a:lnTo>
                  <a:lnTo>
                    <a:pt x="1292016" y="807472"/>
                  </a:lnTo>
                  <a:lnTo>
                    <a:pt x="1289800" y="760851"/>
                  </a:lnTo>
                  <a:lnTo>
                    <a:pt x="1283282" y="715444"/>
                  </a:lnTo>
                  <a:lnTo>
                    <a:pt x="1272666" y="671496"/>
                  </a:lnTo>
                  <a:lnTo>
                    <a:pt x="1258156" y="629209"/>
                  </a:lnTo>
                  <a:lnTo>
                    <a:pt x="1239954" y="588785"/>
                  </a:lnTo>
                  <a:lnTo>
                    <a:pt x="1218264" y="550429"/>
                  </a:lnTo>
                  <a:lnTo>
                    <a:pt x="1193288" y="514343"/>
                  </a:lnTo>
                  <a:lnTo>
                    <a:pt x="1165231" y="480730"/>
                  </a:lnTo>
                  <a:lnTo>
                    <a:pt x="1134294" y="449793"/>
                  </a:lnTo>
                  <a:lnTo>
                    <a:pt x="1100681" y="421735"/>
                  </a:lnTo>
                  <a:lnTo>
                    <a:pt x="1064594" y="396759"/>
                  </a:lnTo>
                  <a:lnTo>
                    <a:pt x="1026238" y="375069"/>
                  </a:lnTo>
                  <a:lnTo>
                    <a:pt x="985815" y="356868"/>
                  </a:lnTo>
                  <a:lnTo>
                    <a:pt x="943527" y="342357"/>
                  </a:lnTo>
                  <a:lnTo>
                    <a:pt x="899579" y="331741"/>
                  </a:lnTo>
                  <a:lnTo>
                    <a:pt x="854173" y="325223"/>
                  </a:lnTo>
                  <a:lnTo>
                    <a:pt x="807511" y="323005"/>
                  </a:lnTo>
                  <a:lnTo>
                    <a:pt x="807511" y="0"/>
                  </a:lnTo>
                  <a:lnTo>
                    <a:pt x="854959" y="1370"/>
                  </a:lnTo>
                  <a:lnTo>
                    <a:pt x="901684" y="5432"/>
                  </a:lnTo>
                  <a:lnTo>
                    <a:pt x="947612" y="12110"/>
                  </a:lnTo>
                  <a:lnTo>
                    <a:pt x="992667" y="21326"/>
                  </a:lnTo>
                  <a:lnTo>
                    <a:pt x="1036772" y="33007"/>
                  </a:lnTo>
                  <a:lnTo>
                    <a:pt x="1079852" y="47076"/>
                  </a:lnTo>
                  <a:lnTo>
                    <a:pt x="1121832" y="63458"/>
                  </a:lnTo>
                  <a:lnTo>
                    <a:pt x="1162635" y="82076"/>
                  </a:lnTo>
                  <a:lnTo>
                    <a:pt x="1202186" y="102855"/>
                  </a:lnTo>
                  <a:lnTo>
                    <a:pt x="1240409" y="125719"/>
                  </a:lnTo>
                  <a:lnTo>
                    <a:pt x="1277229" y="150593"/>
                  </a:lnTo>
                  <a:lnTo>
                    <a:pt x="1312570" y="177401"/>
                  </a:lnTo>
                  <a:lnTo>
                    <a:pt x="1346355" y="206066"/>
                  </a:lnTo>
                  <a:lnTo>
                    <a:pt x="1378509" y="236514"/>
                  </a:lnTo>
                  <a:lnTo>
                    <a:pt x="1408957" y="268669"/>
                  </a:lnTo>
                  <a:lnTo>
                    <a:pt x="1437623" y="302454"/>
                  </a:lnTo>
                  <a:lnTo>
                    <a:pt x="1464431" y="337794"/>
                  </a:lnTo>
                  <a:lnTo>
                    <a:pt x="1489304" y="374614"/>
                  </a:lnTo>
                  <a:lnTo>
                    <a:pt x="1512169" y="412837"/>
                  </a:lnTo>
                  <a:lnTo>
                    <a:pt x="1532948" y="452388"/>
                  </a:lnTo>
                  <a:lnTo>
                    <a:pt x="1551566" y="493192"/>
                  </a:lnTo>
                  <a:lnTo>
                    <a:pt x="1567948" y="535171"/>
                  </a:lnTo>
                  <a:lnTo>
                    <a:pt x="1582017" y="578251"/>
                  </a:lnTo>
                  <a:lnTo>
                    <a:pt x="1593698" y="622357"/>
                  </a:lnTo>
                  <a:lnTo>
                    <a:pt x="1602915" y="667411"/>
                  </a:lnTo>
                  <a:lnTo>
                    <a:pt x="1609592" y="713339"/>
                  </a:lnTo>
                  <a:lnTo>
                    <a:pt x="1613654" y="760064"/>
                  </a:lnTo>
                  <a:lnTo>
                    <a:pt x="1615022" y="807512"/>
                  </a:lnTo>
                  <a:lnTo>
                    <a:pt x="1613654" y="854959"/>
                  </a:lnTo>
                  <a:lnTo>
                    <a:pt x="1609592" y="901685"/>
                  </a:lnTo>
                  <a:lnTo>
                    <a:pt x="1602915" y="947613"/>
                  </a:lnTo>
                  <a:lnTo>
                    <a:pt x="1593698" y="992667"/>
                  </a:lnTo>
                  <a:lnTo>
                    <a:pt x="1582017" y="1036773"/>
                  </a:lnTo>
                  <a:lnTo>
                    <a:pt x="1567948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4" y="1240410"/>
                  </a:lnTo>
                  <a:lnTo>
                    <a:pt x="1464431" y="1277230"/>
                  </a:lnTo>
                  <a:lnTo>
                    <a:pt x="1453212" y="1292019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4348987" y="7073543"/>
              <a:ext cx="435609" cy="363220"/>
            </a:xfrm>
            <a:custGeom>
              <a:avLst/>
              <a:gdLst/>
              <a:ahLst/>
              <a:cxnLst/>
              <a:rect l="l" t="t" r="r" b="b"/>
              <a:pathLst>
                <a:path w="435609" h="363220">
                  <a:moveTo>
                    <a:pt x="287998" y="363011"/>
                  </a:moveTo>
                  <a:lnTo>
                    <a:pt x="246225" y="361147"/>
                  </a:lnTo>
                  <a:lnTo>
                    <a:pt x="205699" y="348318"/>
                  </a:lnTo>
                  <a:lnTo>
                    <a:pt x="185104" y="339238"/>
                  </a:lnTo>
                  <a:lnTo>
                    <a:pt x="164120" y="331128"/>
                  </a:lnTo>
                  <a:lnTo>
                    <a:pt x="142783" y="324001"/>
                  </a:lnTo>
                  <a:lnTo>
                    <a:pt x="121126" y="317870"/>
                  </a:lnTo>
                  <a:lnTo>
                    <a:pt x="81723" y="301922"/>
                  </a:lnTo>
                  <a:lnTo>
                    <a:pt x="48348" y="276732"/>
                  </a:lnTo>
                  <a:lnTo>
                    <a:pt x="22553" y="243822"/>
                  </a:lnTo>
                  <a:lnTo>
                    <a:pt x="5890" y="204716"/>
                  </a:lnTo>
                  <a:lnTo>
                    <a:pt x="0" y="162618"/>
                  </a:lnTo>
                  <a:lnTo>
                    <a:pt x="5127" y="121120"/>
                  </a:lnTo>
                  <a:lnTo>
                    <a:pt x="20731" y="82326"/>
                  </a:lnTo>
                  <a:lnTo>
                    <a:pt x="46265" y="48342"/>
                  </a:lnTo>
                  <a:lnTo>
                    <a:pt x="79778" y="22192"/>
                  </a:lnTo>
                  <a:lnTo>
                    <a:pt x="118281" y="5884"/>
                  </a:lnTo>
                  <a:lnTo>
                    <a:pt x="159679" y="0"/>
                  </a:lnTo>
                  <a:lnTo>
                    <a:pt x="201877" y="5121"/>
                  </a:lnTo>
                  <a:lnTo>
                    <a:pt x="273534" y="27219"/>
                  </a:lnTo>
                  <a:lnTo>
                    <a:pt x="342832" y="55868"/>
                  </a:lnTo>
                  <a:lnTo>
                    <a:pt x="378612" y="78820"/>
                  </a:lnTo>
                  <a:lnTo>
                    <a:pt x="406759" y="109742"/>
                  </a:lnTo>
                  <a:lnTo>
                    <a:pt x="426030" y="146850"/>
                  </a:lnTo>
                  <a:lnTo>
                    <a:pt x="435183" y="188361"/>
                  </a:lnTo>
                  <a:lnTo>
                    <a:pt x="433196" y="230823"/>
                  </a:lnTo>
                  <a:lnTo>
                    <a:pt x="420490" y="270660"/>
                  </a:lnTo>
                  <a:lnTo>
                    <a:pt x="397989" y="305904"/>
                  </a:lnTo>
                  <a:lnTo>
                    <a:pt x="366617" y="334586"/>
                  </a:lnTo>
                  <a:lnTo>
                    <a:pt x="328850" y="354096"/>
                  </a:lnTo>
                  <a:lnTo>
                    <a:pt x="287998" y="363011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951642" y="5078235"/>
            <a:ext cx="292523" cy="317609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>
              <a:spcBef>
                <a:spcPts val="77"/>
              </a:spcBef>
            </a:pPr>
            <a:r>
              <a:rPr sz="2000" spc="-240" dirty="0">
                <a:latin typeface="Lucida Sans Unicode"/>
                <a:cs typeface="Lucida Sans Unicode"/>
              </a:rPr>
              <a:t>1%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559461" y="4715845"/>
            <a:ext cx="1076960" cy="1076960"/>
            <a:chOff x="15839191" y="7073767"/>
            <a:chExt cx="1615440" cy="1615440"/>
          </a:xfrm>
        </p:grpSpPr>
        <p:sp>
          <p:nvSpPr>
            <p:cNvPr id="36" name="object 36"/>
            <p:cNvSpPr/>
            <p:nvPr/>
          </p:nvSpPr>
          <p:spPr>
            <a:xfrm>
              <a:off x="15839191" y="7073767"/>
              <a:ext cx="1615440" cy="1615440"/>
            </a:xfrm>
            <a:custGeom>
              <a:avLst/>
              <a:gdLst/>
              <a:ahLst/>
              <a:cxnLst/>
              <a:rect l="l" t="t" r="r" b="b"/>
              <a:pathLst>
                <a:path w="1615440" h="1615440">
                  <a:moveTo>
                    <a:pt x="807516" y="1615025"/>
                  </a:moveTo>
                  <a:lnTo>
                    <a:pt x="760064" y="1613654"/>
                  </a:lnTo>
                  <a:lnTo>
                    <a:pt x="713339" y="1609592"/>
                  </a:lnTo>
                  <a:lnTo>
                    <a:pt x="667411" y="1602915"/>
                  </a:lnTo>
                  <a:lnTo>
                    <a:pt x="622356" y="1593698"/>
                  </a:lnTo>
                  <a:lnTo>
                    <a:pt x="578251" y="1582017"/>
                  </a:lnTo>
                  <a:lnTo>
                    <a:pt x="535171" y="1567948"/>
                  </a:lnTo>
                  <a:lnTo>
                    <a:pt x="493191" y="1551567"/>
                  </a:lnTo>
                  <a:lnTo>
                    <a:pt x="452388" y="1532948"/>
                  </a:lnTo>
                  <a:lnTo>
                    <a:pt x="412837" y="1512169"/>
                  </a:lnTo>
                  <a:lnTo>
                    <a:pt x="374613" y="1489305"/>
                  </a:lnTo>
                  <a:lnTo>
                    <a:pt x="337794" y="1464431"/>
                  </a:lnTo>
                  <a:lnTo>
                    <a:pt x="302453" y="1437623"/>
                  </a:lnTo>
                  <a:lnTo>
                    <a:pt x="268668" y="1408958"/>
                  </a:lnTo>
                  <a:lnTo>
                    <a:pt x="236514" y="1378510"/>
                  </a:lnTo>
                  <a:lnTo>
                    <a:pt x="206066" y="1346355"/>
                  </a:lnTo>
                  <a:lnTo>
                    <a:pt x="177400" y="1312570"/>
                  </a:lnTo>
                  <a:lnTo>
                    <a:pt x="150593" y="1277230"/>
                  </a:lnTo>
                  <a:lnTo>
                    <a:pt x="125719" y="1240410"/>
                  </a:lnTo>
                  <a:lnTo>
                    <a:pt x="102854" y="1202187"/>
                  </a:lnTo>
                  <a:lnTo>
                    <a:pt x="82075" y="1162636"/>
                  </a:lnTo>
                  <a:lnTo>
                    <a:pt x="63457" y="1121833"/>
                  </a:lnTo>
                  <a:lnTo>
                    <a:pt x="47076" y="1079853"/>
                  </a:lnTo>
                  <a:lnTo>
                    <a:pt x="33006" y="1036773"/>
                  </a:lnTo>
                  <a:lnTo>
                    <a:pt x="21326" y="992667"/>
                  </a:lnTo>
                  <a:lnTo>
                    <a:pt x="12109" y="947613"/>
                  </a:lnTo>
                  <a:lnTo>
                    <a:pt x="5431" y="901685"/>
                  </a:lnTo>
                  <a:lnTo>
                    <a:pt x="1369" y="854959"/>
                  </a:lnTo>
                  <a:lnTo>
                    <a:pt x="0" y="807481"/>
                  </a:lnTo>
                  <a:lnTo>
                    <a:pt x="1369" y="760064"/>
                  </a:lnTo>
                  <a:lnTo>
                    <a:pt x="5431" y="713339"/>
                  </a:lnTo>
                  <a:lnTo>
                    <a:pt x="12109" y="667411"/>
                  </a:lnTo>
                  <a:lnTo>
                    <a:pt x="21326" y="622357"/>
                  </a:lnTo>
                  <a:lnTo>
                    <a:pt x="33006" y="578251"/>
                  </a:lnTo>
                  <a:lnTo>
                    <a:pt x="47076" y="535171"/>
                  </a:lnTo>
                  <a:lnTo>
                    <a:pt x="63457" y="493192"/>
                  </a:lnTo>
                  <a:lnTo>
                    <a:pt x="82075" y="452388"/>
                  </a:lnTo>
                  <a:lnTo>
                    <a:pt x="102854" y="412837"/>
                  </a:lnTo>
                  <a:lnTo>
                    <a:pt x="125719" y="374614"/>
                  </a:lnTo>
                  <a:lnTo>
                    <a:pt x="150593" y="337794"/>
                  </a:lnTo>
                  <a:lnTo>
                    <a:pt x="177400" y="302454"/>
                  </a:lnTo>
                  <a:lnTo>
                    <a:pt x="206066" y="268669"/>
                  </a:lnTo>
                  <a:lnTo>
                    <a:pt x="236514" y="236514"/>
                  </a:lnTo>
                  <a:lnTo>
                    <a:pt x="268668" y="206066"/>
                  </a:lnTo>
                  <a:lnTo>
                    <a:pt x="302453" y="177401"/>
                  </a:lnTo>
                  <a:lnTo>
                    <a:pt x="337794" y="150593"/>
                  </a:lnTo>
                  <a:lnTo>
                    <a:pt x="374613" y="125719"/>
                  </a:lnTo>
                  <a:lnTo>
                    <a:pt x="412837" y="102855"/>
                  </a:lnTo>
                  <a:lnTo>
                    <a:pt x="452388" y="82076"/>
                  </a:lnTo>
                  <a:lnTo>
                    <a:pt x="493191" y="63458"/>
                  </a:lnTo>
                  <a:lnTo>
                    <a:pt x="535171" y="47076"/>
                  </a:lnTo>
                  <a:lnTo>
                    <a:pt x="578251" y="33007"/>
                  </a:lnTo>
                  <a:lnTo>
                    <a:pt x="622356" y="21326"/>
                  </a:lnTo>
                  <a:lnTo>
                    <a:pt x="667411" y="12110"/>
                  </a:lnTo>
                  <a:lnTo>
                    <a:pt x="713339" y="5432"/>
                  </a:lnTo>
                  <a:lnTo>
                    <a:pt x="760064" y="1370"/>
                  </a:lnTo>
                  <a:lnTo>
                    <a:pt x="807512" y="0"/>
                  </a:lnTo>
                  <a:lnTo>
                    <a:pt x="807512" y="323005"/>
                  </a:lnTo>
                  <a:lnTo>
                    <a:pt x="760850" y="325223"/>
                  </a:lnTo>
                  <a:lnTo>
                    <a:pt x="715444" y="331741"/>
                  </a:lnTo>
                  <a:lnTo>
                    <a:pt x="671495" y="342357"/>
                  </a:lnTo>
                  <a:lnTo>
                    <a:pt x="629207" y="356868"/>
                  </a:lnTo>
                  <a:lnTo>
                    <a:pt x="588784" y="375069"/>
                  </a:lnTo>
                  <a:lnTo>
                    <a:pt x="550427" y="396759"/>
                  </a:lnTo>
                  <a:lnTo>
                    <a:pt x="514341" y="421735"/>
                  </a:lnTo>
                  <a:lnTo>
                    <a:pt x="480728" y="449793"/>
                  </a:lnTo>
                  <a:lnTo>
                    <a:pt x="449791" y="480730"/>
                  </a:lnTo>
                  <a:lnTo>
                    <a:pt x="421733" y="514343"/>
                  </a:lnTo>
                  <a:lnTo>
                    <a:pt x="396758" y="550429"/>
                  </a:lnTo>
                  <a:lnTo>
                    <a:pt x="375068" y="588785"/>
                  </a:lnTo>
                  <a:lnTo>
                    <a:pt x="356866" y="629209"/>
                  </a:lnTo>
                  <a:lnTo>
                    <a:pt x="342355" y="671496"/>
                  </a:lnTo>
                  <a:lnTo>
                    <a:pt x="331739" y="715444"/>
                  </a:lnTo>
                  <a:lnTo>
                    <a:pt x="325221" y="760851"/>
                  </a:lnTo>
                  <a:lnTo>
                    <a:pt x="323003" y="807512"/>
                  </a:lnTo>
                  <a:lnTo>
                    <a:pt x="325221" y="854173"/>
                  </a:lnTo>
                  <a:lnTo>
                    <a:pt x="331739" y="899580"/>
                  </a:lnTo>
                  <a:lnTo>
                    <a:pt x="342355" y="943528"/>
                  </a:lnTo>
                  <a:lnTo>
                    <a:pt x="356866" y="985816"/>
                  </a:lnTo>
                  <a:lnTo>
                    <a:pt x="375068" y="1026239"/>
                  </a:lnTo>
                  <a:lnTo>
                    <a:pt x="396758" y="1064595"/>
                  </a:lnTo>
                  <a:lnTo>
                    <a:pt x="421733" y="1100682"/>
                  </a:lnTo>
                  <a:lnTo>
                    <a:pt x="449791" y="1134295"/>
                  </a:lnTo>
                  <a:lnTo>
                    <a:pt x="480728" y="1165232"/>
                  </a:lnTo>
                  <a:lnTo>
                    <a:pt x="514341" y="1193289"/>
                  </a:lnTo>
                  <a:lnTo>
                    <a:pt x="550427" y="1218265"/>
                  </a:lnTo>
                  <a:lnTo>
                    <a:pt x="588784" y="1239955"/>
                  </a:lnTo>
                  <a:lnTo>
                    <a:pt x="629207" y="1258157"/>
                  </a:lnTo>
                  <a:lnTo>
                    <a:pt x="671495" y="1272667"/>
                  </a:lnTo>
                  <a:lnTo>
                    <a:pt x="715444" y="1283283"/>
                  </a:lnTo>
                  <a:lnTo>
                    <a:pt x="760850" y="1289802"/>
                  </a:lnTo>
                  <a:lnTo>
                    <a:pt x="807512" y="1292019"/>
                  </a:lnTo>
                  <a:lnTo>
                    <a:pt x="1453212" y="1292019"/>
                  </a:lnTo>
                  <a:lnTo>
                    <a:pt x="1437623" y="1312570"/>
                  </a:lnTo>
                  <a:lnTo>
                    <a:pt x="1408957" y="1346355"/>
                  </a:lnTo>
                  <a:lnTo>
                    <a:pt x="1378509" y="1378510"/>
                  </a:lnTo>
                  <a:lnTo>
                    <a:pt x="1346355" y="1408958"/>
                  </a:lnTo>
                  <a:lnTo>
                    <a:pt x="1312570" y="1437623"/>
                  </a:lnTo>
                  <a:lnTo>
                    <a:pt x="1277229" y="1464431"/>
                  </a:lnTo>
                  <a:lnTo>
                    <a:pt x="1240410" y="1489305"/>
                  </a:lnTo>
                  <a:lnTo>
                    <a:pt x="1202186" y="1512169"/>
                  </a:lnTo>
                  <a:lnTo>
                    <a:pt x="1162635" y="1532948"/>
                  </a:lnTo>
                  <a:lnTo>
                    <a:pt x="1121832" y="1551567"/>
                  </a:lnTo>
                  <a:lnTo>
                    <a:pt x="1079852" y="1567948"/>
                  </a:lnTo>
                  <a:lnTo>
                    <a:pt x="1036772" y="1582017"/>
                  </a:lnTo>
                  <a:lnTo>
                    <a:pt x="992667" y="1593698"/>
                  </a:lnTo>
                  <a:lnTo>
                    <a:pt x="947612" y="1602915"/>
                  </a:lnTo>
                  <a:lnTo>
                    <a:pt x="901685" y="1609592"/>
                  </a:lnTo>
                  <a:lnTo>
                    <a:pt x="854959" y="1613654"/>
                  </a:lnTo>
                  <a:lnTo>
                    <a:pt x="807516" y="1615025"/>
                  </a:lnTo>
                  <a:close/>
                </a:path>
                <a:path w="1615440" h="1615440">
                  <a:moveTo>
                    <a:pt x="1453212" y="1292019"/>
                  </a:moveTo>
                  <a:lnTo>
                    <a:pt x="807512" y="1292019"/>
                  </a:lnTo>
                  <a:lnTo>
                    <a:pt x="854173" y="1289802"/>
                  </a:lnTo>
                  <a:lnTo>
                    <a:pt x="899579" y="1283283"/>
                  </a:lnTo>
                  <a:lnTo>
                    <a:pt x="943527" y="1272667"/>
                  </a:lnTo>
                  <a:lnTo>
                    <a:pt x="985815" y="1258157"/>
                  </a:lnTo>
                  <a:lnTo>
                    <a:pt x="1026238" y="1239955"/>
                  </a:lnTo>
                  <a:lnTo>
                    <a:pt x="1064595" y="1218265"/>
                  </a:lnTo>
                  <a:lnTo>
                    <a:pt x="1100681" y="1193289"/>
                  </a:lnTo>
                  <a:lnTo>
                    <a:pt x="1134294" y="1165232"/>
                  </a:lnTo>
                  <a:lnTo>
                    <a:pt x="1165231" y="1134295"/>
                  </a:lnTo>
                  <a:lnTo>
                    <a:pt x="1193289" y="1100682"/>
                  </a:lnTo>
                  <a:lnTo>
                    <a:pt x="1218264" y="1064595"/>
                  </a:lnTo>
                  <a:lnTo>
                    <a:pt x="1239954" y="1026239"/>
                  </a:lnTo>
                  <a:lnTo>
                    <a:pt x="1258156" y="985816"/>
                  </a:lnTo>
                  <a:lnTo>
                    <a:pt x="1272666" y="943528"/>
                  </a:lnTo>
                  <a:lnTo>
                    <a:pt x="1283282" y="899580"/>
                  </a:lnTo>
                  <a:lnTo>
                    <a:pt x="1289801" y="854173"/>
                  </a:lnTo>
                  <a:lnTo>
                    <a:pt x="1292017" y="807481"/>
                  </a:lnTo>
                  <a:lnTo>
                    <a:pt x="1289801" y="760851"/>
                  </a:lnTo>
                  <a:lnTo>
                    <a:pt x="1283282" y="715444"/>
                  </a:lnTo>
                  <a:lnTo>
                    <a:pt x="1272666" y="671496"/>
                  </a:lnTo>
                  <a:lnTo>
                    <a:pt x="1258156" y="629209"/>
                  </a:lnTo>
                  <a:lnTo>
                    <a:pt x="1239954" y="588785"/>
                  </a:lnTo>
                  <a:lnTo>
                    <a:pt x="1218264" y="550429"/>
                  </a:lnTo>
                  <a:lnTo>
                    <a:pt x="1193289" y="514343"/>
                  </a:lnTo>
                  <a:lnTo>
                    <a:pt x="1165231" y="480730"/>
                  </a:lnTo>
                  <a:lnTo>
                    <a:pt x="1134294" y="449793"/>
                  </a:lnTo>
                  <a:lnTo>
                    <a:pt x="1100681" y="421735"/>
                  </a:lnTo>
                  <a:lnTo>
                    <a:pt x="1064595" y="396759"/>
                  </a:lnTo>
                  <a:lnTo>
                    <a:pt x="1026238" y="375069"/>
                  </a:lnTo>
                  <a:lnTo>
                    <a:pt x="985815" y="356868"/>
                  </a:lnTo>
                  <a:lnTo>
                    <a:pt x="943527" y="342357"/>
                  </a:lnTo>
                  <a:lnTo>
                    <a:pt x="899579" y="331741"/>
                  </a:lnTo>
                  <a:lnTo>
                    <a:pt x="854173" y="325223"/>
                  </a:lnTo>
                  <a:lnTo>
                    <a:pt x="807512" y="323005"/>
                  </a:lnTo>
                  <a:lnTo>
                    <a:pt x="807512" y="0"/>
                  </a:lnTo>
                  <a:lnTo>
                    <a:pt x="854959" y="1370"/>
                  </a:lnTo>
                  <a:lnTo>
                    <a:pt x="901685" y="5432"/>
                  </a:lnTo>
                  <a:lnTo>
                    <a:pt x="947612" y="12110"/>
                  </a:lnTo>
                  <a:lnTo>
                    <a:pt x="992667" y="21326"/>
                  </a:lnTo>
                  <a:lnTo>
                    <a:pt x="1036772" y="33007"/>
                  </a:lnTo>
                  <a:lnTo>
                    <a:pt x="1079852" y="47076"/>
                  </a:lnTo>
                  <a:lnTo>
                    <a:pt x="1121832" y="63458"/>
                  </a:lnTo>
                  <a:lnTo>
                    <a:pt x="1162635" y="82076"/>
                  </a:lnTo>
                  <a:lnTo>
                    <a:pt x="1202186" y="102855"/>
                  </a:lnTo>
                  <a:lnTo>
                    <a:pt x="1240410" y="125719"/>
                  </a:lnTo>
                  <a:lnTo>
                    <a:pt x="1277229" y="150593"/>
                  </a:lnTo>
                  <a:lnTo>
                    <a:pt x="1312570" y="177401"/>
                  </a:lnTo>
                  <a:lnTo>
                    <a:pt x="1346355" y="206066"/>
                  </a:lnTo>
                  <a:lnTo>
                    <a:pt x="1378509" y="236514"/>
                  </a:lnTo>
                  <a:lnTo>
                    <a:pt x="1408957" y="268669"/>
                  </a:lnTo>
                  <a:lnTo>
                    <a:pt x="1437623" y="302454"/>
                  </a:lnTo>
                  <a:lnTo>
                    <a:pt x="1464431" y="337794"/>
                  </a:lnTo>
                  <a:lnTo>
                    <a:pt x="1489304" y="374614"/>
                  </a:lnTo>
                  <a:lnTo>
                    <a:pt x="1512169" y="412837"/>
                  </a:lnTo>
                  <a:lnTo>
                    <a:pt x="1532948" y="452388"/>
                  </a:lnTo>
                  <a:lnTo>
                    <a:pt x="1551566" y="493192"/>
                  </a:lnTo>
                  <a:lnTo>
                    <a:pt x="1567948" y="535171"/>
                  </a:lnTo>
                  <a:lnTo>
                    <a:pt x="1582017" y="578251"/>
                  </a:lnTo>
                  <a:lnTo>
                    <a:pt x="1593698" y="622357"/>
                  </a:lnTo>
                  <a:lnTo>
                    <a:pt x="1602914" y="667411"/>
                  </a:lnTo>
                  <a:lnTo>
                    <a:pt x="1609592" y="713339"/>
                  </a:lnTo>
                  <a:lnTo>
                    <a:pt x="1613654" y="760064"/>
                  </a:lnTo>
                  <a:lnTo>
                    <a:pt x="1615023" y="807512"/>
                  </a:lnTo>
                  <a:lnTo>
                    <a:pt x="1613654" y="854959"/>
                  </a:lnTo>
                  <a:lnTo>
                    <a:pt x="1609592" y="901685"/>
                  </a:lnTo>
                  <a:lnTo>
                    <a:pt x="1602914" y="947613"/>
                  </a:lnTo>
                  <a:lnTo>
                    <a:pt x="1593698" y="992667"/>
                  </a:lnTo>
                  <a:lnTo>
                    <a:pt x="1582017" y="1036773"/>
                  </a:lnTo>
                  <a:lnTo>
                    <a:pt x="1567948" y="1079853"/>
                  </a:lnTo>
                  <a:lnTo>
                    <a:pt x="1551566" y="1121833"/>
                  </a:lnTo>
                  <a:lnTo>
                    <a:pt x="1532948" y="1162636"/>
                  </a:lnTo>
                  <a:lnTo>
                    <a:pt x="1512169" y="1202187"/>
                  </a:lnTo>
                  <a:lnTo>
                    <a:pt x="1489304" y="1240410"/>
                  </a:lnTo>
                  <a:lnTo>
                    <a:pt x="1464431" y="1277230"/>
                  </a:lnTo>
                  <a:lnTo>
                    <a:pt x="1453212" y="1292019"/>
                  </a:lnTo>
                  <a:close/>
                </a:path>
              </a:pathLst>
            </a:custGeom>
            <a:solidFill>
              <a:srgbClr val="2A665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646684" y="7094261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164158" y="323044"/>
                  </a:moveTo>
                  <a:lnTo>
                    <a:pt x="121145" y="317896"/>
                  </a:lnTo>
                  <a:lnTo>
                    <a:pt x="81017" y="301577"/>
                  </a:lnTo>
                  <a:lnTo>
                    <a:pt x="47733" y="276168"/>
                  </a:lnTo>
                  <a:lnTo>
                    <a:pt x="22398" y="243545"/>
                  </a:lnTo>
                  <a:lnTo>
                    <a:pt x="6118" y="205583"/>
                  </a:lnTo>
                  <a:lnTo>
                    <a:pt x="0" y="164159"/>
                  </a:lnTo>
                  <a:lnTo>
                    <a:pt x="5147" y="121146"/>
                  </a:lnTo>
                  <a:lnTo>
                    <a:pt x="21466" y="81018"/>
                  </a:lnTo>
                  <a:lnTo>
                    <a:pt x="46875" y="47733"/>
                  </a:lnTo>
                  <a:lnTo>
                    <a:pt x="79498" y="22398"/>
                  </a:lnTo>
                  <a:lnTo>
                    <a:pt x="117459" y="6118"/>
                  </a:lnTo>
                  <a:lnTo>
                    <a:pt x="158884" y="0"/>
                  </a:lnTo>
                  <a:lnTo>
                    <a:pt x="201896" y="5147"/>
                  </a:lnTo>
                  <a:lnTo>
                    <a:pt x="242025" y="21466"/>
                  </a:lnTo>
                  <a:lnTo>
                    <a:pt x="275309" y="46875"/>
                  </a:lnTo>
                  <a:lnTo>
                    <a:pt x="300644" y="79498"/>
                  </a:lnTo>
                  <a:lnTo>
                    <a:pt x="316923" y="117460"/>
                  </a:lnTo>
                  <a:lnTo>
                    <a:pt x="323042" y="158884"/>
                  </a:lnTo>
                  <a:lnTo>
                    <a:pt x="317894" y="201897"/>
                  </a:lnTo>
                  <a:lnTo>
                    <a:pt x="301575" y="242025"/>
                  </a:lnTo>
                  <a:lnTo>
                    <a:pt x="276167" y="275310"/>
                  </a:lnTo>
                  <a:lnTo>
                    <a:pt x="243544" y="300645"/>
                  </a:lnTo>
                  <a:lnTo>
                    <a:pt x="205583" y="316925"/>
                  </a:lnTo>
                  <a:lnTo>
                    <a:pt x="164158" y="323044"/>
                  </a:lnTo>
                  <a:close/>
                </a:path>
              </a:pathLst>
            </a:custGeom>
            <a:solidFill>
              <a:srgbClr val="CA521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77333" y="177373"/>
            <a:ext cx="3307927" cy="625812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000" spc="-107" dirty="0">
                <a:solidFill>
                  <a:srgbClr val="313D49"/>
                </a:solidFill>
                <a:latin typeface="Arial Black"/>
                <a:cs typeface="Arial Black"/>
              </a:rPr>
              <a:t>Eșantion</a:t>
            </a:r>
            <a:r>
              <a:rPr sz="2000" spc="-163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2000" spc="-113" dirty="0">
                <a:solidFill>
                  <a:srgbClr val="313D49"/>
                </a:solidFill>
                <a:latin typeface="Arial Black"/>
                <a:cs typeface="Arial Black"/>
              </a:rPr>
              <a:t>705</a:t>
            </a:r>
            <a:r>
              <a:rPr sz="2000" spc="-160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2000" spc="-43" dirty="0">
                <a:solidFill>
                  <a:srgbClr val="313D49"/>
                </a:solidFill>
                <a:latin typeface="Arial Black"/>
                <a:cs typeface="Arial Black"/>
              </a:rPr>
              <a:t>respondenți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117566" y="973022"/>
            <a:ext cx="378037" cy="6565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4200" spc="20" dirty="0">
                <a:solidFill>
                  <a:srgbClr val="12624F"/>
                </a:solidFill>
                <a:latin typeface="Arial Black"/>
                <a:cs typeface="Arial Black"/>
              </a:rPr>
              <a:t>+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558800" y="46390"/>
            <a:ext cx="7010400" cy="1277764"/>
          </a:xfrm>
          <a:prstGeom prst="rect">
            <a:avLst/>
          </a:prstGeom>
        </p:spPr>
        <p:txBody>
          <a:bodyPr vert="horz" wrap="square" lIns="0" tIns="239183" rIns="0" bIns="0" rtlCol="0" anchor="ctr">
            <a:spAutoFit/>
          </a:bodyPr>
          <a:lstStyle/>
          <a:p>
            <a:pPr marR="182889" algn="ctr">
              <a:lnSpc>
                <a:spcPct val="100000"/>
              </a:lnSpc>
              <a:spcBef>
                <a:spcPts val="1883"/>
              </a:spcBef>
            </a:pPr>
            <a:r>
              <a:rPr spc="-867" dirty="0"/>
              <a:t>17</a:t>
            </a:r>
          </a:p>
          <a:p>
            <a:pPr marL="8467">
              <a:lnSpc>
                <a:spcPct val="100000"/>
              </a:lnSpc>
              <a:spcBef>
                <a:spcPts val="780"/>
              </a:spcBef>
            </a:pPr>
            <a:r>
              <a:rPr sz="1667" spc="57" dirty="0">
                <a:solidFill>
                  <a:srgbClr val="313D49"/>
                </a:solidFill>
                <a:latin typeface="Lucida Sans Unicode"/>
                <a:cs typeface="Lucida Sans Unicode"/>
              </a:rPr>
              <a:t>Număr</a:t>
            </a:r>
            <a:r>
              <a:rPr sz="1667" spc="-73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63" dirty="0">
                <a:solidFill>
                  <a:srgbClr val="313D49"/>
                </a:solidFill>
                <a:latin typeface="Lucida Sans Unicode"/>
                <a:cs typeface="Lucida Sans Unicode"/>
              </a:rPr>
              <a:t>mediu</a:t>
            </a:r>
            <a:r>
              <a:rPr sz="1667" spc="-73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70" dirty="0">
                <a:solidFill>
                  <a:srgbClr val="313D49"/>
                </a:solidFill>
                <a:latin typeface="Lucida Sans Unicode"/>
                <a:cs typeface="Lucida Sans Unicode"/>
              </a:rPr>
              <a:t>al</a:t>
            </a:r>
            <a:r>
              <a:rPr sz="1667" spc="-73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6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salariaților</a:t>
            </a:r>
            <a:endParaRPr sz="1667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82811" y="4325440"/>
            <a:ext cx="1133687" cy="2769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733" spc="-210" dirty="0">
                <a:solidFill>
                  <a:srgbClr val="313D49"/>
                </a:solidFill>
                <a:latin typeface="Arial Black"/>
                <a:cs typeface="Arial Black"/>
              </a:rPr>
              <a:t>TIP</a:t>
            </a:r>
            <a:r>
              <a:rPr sz="1733" spc="-160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1733" spc="-150" dirty="0">
                <a:solidFill>
                  <a:srgbClr val="313D49"/>
                </a:solidFill>
                <a:latin typeface="Arial Black"/>
                <a:cs typeface="Arial Black"/>
              </a:rPr>
              <a:t>FIRMĂ:</a:t>
            </a:r>
            <a:endParaRPr sz="1733">
              <a:latin typeface="Arial Black"/>
              <a:cs typeface="Arial Black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20783" y="3768735"/>
            <a:ext cx="364490" cy="266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667" spc="-30" dirty="0">
                <a:solidFill>
                  <a:srgbClr val="313D49"/>
                </a:solidFill>
                <a:latin typeface="Lucida Sans Unicode"/>
                <a:cs typeface="Lucida Sans Unicode"/>
              </a:rPr>
              <a:t>SRL</a:t>
            </a:r>
            <a:endParaRPr sz="1667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25344" y="3768735"/>
            <a:ext cx="286597" cy="266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667" spc="-17" dirty="0">
                <a:solidFill>
                  <a:srgbClr val="313D49"/>
                </a:solidFill>
                <a:latin typeface="Lucida Sans Unicode"/>
                <a:cs typeface="Lucida Sans Unicode"/>
              </a:rPr>
              <a:t>SA</a:t>
            </a:r>
            <a:endParaRPr sz="1667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52942" y="3768735"/>
            <a:ext cx="392430" cy="266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667" spc="-17" dirty="0">
                <a:solidFill>
                  <a:srgbClr val="313D49"/>
                </a:solidFill>
                <a:latin typeface="Lucida Sans Unicode"/>
                <a:cs typeface="Lucida Sans Unicode"/>
              </a:rPr>
              <a:t>PFA</a:t>
            </a:r>
            <a:endParaRPr sz="1667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456605" y="3673485"/>
            <a:ext cx="1282276" cy="480046"/>
          </a:xfrm>
          <a:prstGeom prst="rect">
            <a:avLst/>
          </a:prstGeom>
        </p:spPr>
        <p:txBody>
          <a:bodyPr vert="horz" wrap="square" lIns="0" tIns="18203" rIns="0" bIns="0" rtlCol="0">
            <a:spAutoFit/>
          </a:bodyPr>
          <a:lstStyle/>
          <a:p>
            <a:pPr marL="135473" marR="3387" indent="-127430">
              <a:lnSpc>
                <a:spcPts val="1753"/>
              </a:lnSpc>
              <a:spcBef>
                <a:spcPts val="143"/>
              </a:spcBef>
            </a:pPr>
            <a:r>
              <a:rPr sz="1467" dirty="0">
                <a:solidFill>
                  <a:srgbClr val="313D49"/>
                </a:solidFill>
                <a:latin typeface="Lucida Sans Unicode"/>
                <a:cs typeface="Lucida Sans Unicode"/>
              </a:rPr>
              <a:t>Alte</a:t>
            </a:r>
            <a:r>
              <a:rPr sz="1467" spc="-63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467" spc="33" dirty="0">
                <a:solidFill>
                  <a:srgbClr val="313D49"/>
                </a:solidFill>
                <a:latin typeface="Lucida Sans Unicode"/>
                <a:cs typeface="Lucida Sans Unicode"/>
              </a:rPr>
              <a:t>forme</a:t>
            </a:r>
            <a:r>
              <a:rPr sz="1467" spc="-63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467" spc="67" dirty="0">
                <a:solidFill>
                  <a:srgbClr val="313D49"/>
                </a:solidFill>
                <a:latin typeface="Lucida Sans Unicode"/>
                <a:cs typeface="Lucida Sans Unicode"/>
              </a:rPr>
              <a:t>de </a:t>
            </a: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organizare</a:t>
            </a:r>
            <a:endParaRPr sz="1467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882812" y="2117389"/>
            <a:ext cx="3758777" cy="2769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733" spc="-143" dirty="0">
                <a:solidFill>
                  <a:srgbClr val="313D49"/>
                </a:solidFill>
                <a:latin typeface="Arial Black"/>
                <a:cs typeface="Arial Black"/>
              </a:rPr>
              <a:t>FORMĂ</a:t>
            </a:r>
            <a:r>
              <a:rPr sz="1733" spc="-163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1733" spc="-220" dirty="0">
                <a:solidFill>
                  <a:srgbClr val="313D49"/>
                </a:solidFill>
                <a:latin typeface="Arial Black"/>
                <a:cs typeface="Arial Black"/>
              </a:rPr>
              <a:t>DE</a:t>
            </a:r>
            <a:r>
              <a:rPr sz="1733" spc="-160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1733" spc="-180" dirty="0">
                <a:solidFill>
                  <a:srgbClr val="313D49"/>
                </a:solidFill>
                <a:latin typeface="Arial Black"/>
                <a:cs typeface="Arial Black"/>
              </a:rPr>
              <a:t>ORGANIZARE</a:t>
            </a:r>
            <a:r>
              <a:rPr sz="1733" spc="-160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1733" spc="-133" dirty="0">
                <a:solidFill>
                  <a:srgbClr val="313D49"/>
                </a:solidFill>
                <a:latin typeface="Arial Black"/>
                <a:cs typeface="Arial Black"/>
              </a:rPr>
              <a:t>JURIDICĂ:</a:t>
            </a:r>
            <a:endParaRPr sz="1733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75572" y="5976848"/>
            <a:ext cx="1708150" cy="710878"/>
          </a:xfrm>
          <a:prstGeom prst="rect">
            <a:avLst/>
          </a:prstGeom>
        </p:spPr>
        <p:txBody>
          <a:bodyPr vert="horz" wrap="square" lIns="0" tIns="18203" rIns="0" bIns="0" rtlCol="0">
            <a:spAutoFit/>
          </a:bodyPr>
          <a:lstStyle/>
          <a:p>
            <a:pPr marL="8467" marR="3387" indent="-423" algn="ctr">
              <a:lnSpc>
                <a:spcPts val="1753"/>
              </a:lnSpc>
              <a:spcBef>
                <a:spcPts val="143"/>
              </a:spcBef>
            </a:pP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Dintre</a:t>
            </a:r>
            <a:r>
              <a:rPr sz="1467" spc="-93" dirty="0">
                <a:solidFill>
                  <a:srgbClr val="313D49"/>
                </a:solidFill>
                <a:latin typeface="Lucida Sans Unicode"/>
                <a:cs typeface="Lucida Sans Unicode"/>
              </a:rPr>
              <a:t> </a:t>
            </a: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organizații </a:t>
            </a:r>
            <a:r>
              <a:rPr sz="1467" spc="-13" dirty="0">
                <a:solidFill>
                  <a:srgbClr val="313D49"/>
                </a:solidFill>
                <a:latin typeface="Lucida Sans Unicode"/>
                <a:cs typeface="Lucida Sans Unicode"/>
              </a:rPr>
              <a:t>sunt </a:t>
            </a: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microîntreprinderi</a:t>
            </a:r>
            <a:endParaRPr sz="1467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52266" y="5976848"/>
            <a:ext cx="1163320" cy="710878"/>
          </a:xfrm>
          <a:prstGeom prst="rect">
            <a:avLst/>
          </a:prstGeom>
        </p:spPr>
        <p:txBody>
          <a:bodyPr vert="horz" wrap="square" lIns="0" tIns="18203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43"/>
              </a:spcBef>
            </a:pP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Reprezintă întreprinderi </a:t>
            </a:r>
            <a:r>
              <a:rPr sz="1467" spc="23" dirty="0">
                <a:solidFill>
                  <a:srgbClr val="313D49"/>
                </a:solidFill>
                <a:latin typeface="Lucida Sans Unicode"/>
                <a:cs typeface="Lucida Sans Unicode"/>
              </a:rPr>
              <a:t>mici</a:t>
            </a:r>
            <a:endParaRPr sz="1467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039028" y="5976848"/>
            <a:ext cx="1163320" cy="710878"/>
          </a:xfrm>
          <a:prstGeom prst="rect">
            <a:avLst/>
          </a:prstGeom>
        </p:spPr>
        <p:txBody>
          <a:bodyPr vert="horz" wrap="square" lIns="0" tIns="18203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43"/>
              </a:spcBef>
            </a:pP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Reprezintă întreprinderi </a:t>
            </a:r>
            <a:r>
              <a:rPr sz="1467" spc="27" dirty="0">
                <a:solidFill>
                  <a:srgbClr val="313D49"/>
                </a:solidFill>
                <a:latin typeface="Lucida Sans Unicode"/>
                <a:cs typeface="Lucida Sans Unicode"/>
              </a:rPr>
              <a:t>medii</a:t>
            </a:r>
            <a:endParaRPr sz="1467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516103" y="5976848"/>
            <a:ext cx="1163320" cy="710878"/>
          </a:xfrm>
          <a:prstGeom prst="rect">
            <a:avLst/>
          </a:prstGeom>
        </p:spPr>
        <p:txBody>
          <a:bodyPr vert="horz" wrap="square" lIns="0" tIns="18203" rIns="0" bIns="0" rtlCol="0">
            <a:spAutoFit/>
          </a:bodyPr>
          <a:lstStyle/>
          <a:p>
            <a:pPr marL="8467" marR="3387" algn="ctr">
              <a:lnSpc>
                <a:spcPts val="1753"/>
              </a:lnSpc>
              <a:spcBef>
                <a:spcPts val="143"/>
              </a:spcBef>
            </a:pPr>
            <a:r>
              <a:rPr sz="1467" spc="-7" dirty="0">
                <a:solidFill>
                  <a:srgbClr val="313D49"/>
                </a:solidFill>
                <a:latin typeface="Lucida Sans Unicode"/>
                <a:cs typeface="Lucida Sans Unicode"/>
              </a:rPr>
              <a:t>Reprezintă întreprinderi </a:t>
            </a:r>
            <a:r>
              <a:rPr sz="1467" spc="40" dirty="0">
                <a:solidFill>
                  <a:srgbClr val="313D49"/>
                </a:solidFill>
                <a:latin typeface="Lucida Sans Unicode"/>
                <a:cs typeface="Lucida Sans Unicode"/>
              </a:rPr>
              <a:t>mari</a:t>
            </a:r>
            <a:endParaRPr sz="1467">
              <a:latin typeface="Lucida Sans Unicode"/>
              <a:cs typeface="Lucida Sans Unicode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8849" y="2757331"/>
            <a:ext cx="2672503" cy="2769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733" spc="-220" dirty="0">
                <a:solidFill>
                  <a:srgbClr val="313D49"/>
                </a:solidFill>
                <a:latin typeface="Arial Black"/>
                <a:cs typeface="Arial Black"/>
              </a:rPr>
              <a:t>DISTRIBUȚIE</a:t>
            </a:r>
            <a:r>
              <a:rPr sz="1733" spc="-140" dirty="0">
                <a:solidFill>
                  <a:srgbClr val="313D49"/>
                </a:solidFill>
                <a:latin typeface="Arial Black"/>
                <a:cs typeface="Arial Black"/>
              </a:rPr>
              <a:t> </a:t>
            </a:r>
            <a:r>
              <a:rPr sz="1733" spc="-187" dirty="0">
                <a:solidFill>
                  <a:srgbClr val="313D49"/>
                </a:solidFill>
                <a:latin typeface="Arial Black"/>
                <a:cs typeface="Arial Black"/>
              </a:rPr>
              <a:t>REGIONALĂ:</a:t>
            </a:r>
            <a:endParaRPr sz="1733">
              <a:latin typeface="Arial Black"/>
              <a:cs typeface="Arial Black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00493" y="5861659"/>
            <a:ext cx="579543" cy="4565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900" spc="-237" dirty="0">
                <a:solidFill>
                  <a:srgbClr val="12624F"/>
                </a:solidFill>
                <a:latin typeface="Arial Black"/>
                <a:cs typeface="Arial Black"/>
              </a:rPr>
              <a:t>5%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51086" y="4985637"/>
            <a:ext cx="717973" cy="4565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900" spc="-450" dirty="0">
                <a:solidFill>
                  <a:srgbClr val="12624F"/>
                </a:solidFill>
                <a:latin typeface="Arial Black"/>
                <a:cs typeface="Arial Black"/>
              </a:rPr>
              <a:t>18%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00199" y="4680200"/>
            <a:ext cx="589703" cy="4565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900" spc="-190" dirty="0">
                <a:solidFill>
                  <a:srgbClr val="12624F"/>
                </a:solidFill>
                <a:latin typeface="Arial Black"/>
                <a:cs typeface="Arial Black"/>
              </a:rPr>
              <a:t>4%</a:t>
            </a:r>
            <a:endParaRPr sz="2900">
              <a:latin typeface="Arial Black"/>
              <a:cs typeface="Arial Blac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57755" y="6195922"/>
            <a:ext cx="461433" cy="266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667" spc="103" dirty="0">
                <a:solidFill>
                  <a:srgbClr val="12624F"/>
                </a:solidFill>
                <a:latin typeface="Arial Black"/>
                <a:cs typeface="Arial Black"/>
              </a:rPr>
              <a:t>B-</a:t>
            </a:r>
            <a:r>
              <a:rPr sz="1667" spc="-193" dirty="0">
                <a:solidFill>
                  <a:srgbClr val="12624F"/>
                </a:solidFill>
                <a:latin typeface="Arial Black"/>
                <a:cs typeface="Arial Black"/>
              </a:rPr>
              <a:t>IF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249642" y="4317121"/>
            <a:ext cx="777240" cy="98244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8846">
              <a:spcBef>
                <a:spcPts val="80"/>
              </a:spcBef>
            </a:pPr>
            <a:r>
              <a:rPr sz="2900" spc="-480" dirty="0">
                <a:solidFill>
                  <a:srgbClr val="12624F"/>
                </a:solidFill>
                <a:latin typeface="Arial Black"/>
                <a:cs typeface="Arial Black"/>
              </a:rPr>
              <a:t>19%</a:t>
            </a:r>
            <a:endParaRPr sz="2900">
              <a:latin typeface="Arial Black"/>
              <a:cs typeface="Arial Black"/>
            </a:endParaRPr>
          </a:p>
          <a:p>
            <a:pPr marL="8467">
              <a:spcBef>
                <a:spcPts val="53"/>
              </a:spcBef>
            </a:pPr>
            <a:r>
              <a:rPr sz="1667" spc="-20" dirty="0">
                <a:solidFill>
                  <a:srgbClr val="12624F"/>
                </a:solidFill>
                <a:latin typeface="Arial Black"/>
                <a:cs typeface="Arial Black"/>
              </a:rPr>
              <a:t>Centru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34072" y="5400685"/>
            <a:ext cx="387773" cy="266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667" spc="117" dirty="0">
                <a:solidFill>
                  <a:srgbClr val="12624F"/>
                </a:solidFill>
                <a:latin typeface="Arial Black"/>
                <a:cs typeface="Arial Black"/>
              </a:rPr>
              <a:t>S-</a:t>
            </a:r>
            <a:r>
              <a:rPr sz="1667" spc="-333" dirty="0">
                <a:solidFill>
                  <a:srgbClr val="12624F"/>
                </a:solidFill>
                <a:latin typeface="Arial Black"/>
                <a:cs typeface="Arial Black"/>
              </a:rPr>
              <a:t>E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170741" y="3497971"/>
            <a:ext cx="774277" cy="71558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lnSpc>
                <a:spcPts val="3450"/>
              </a:lnSpc>
              <a:spcBef>
                <a:spcPts val="80"/>
              </a:spcBef>
            </a:pPr>
            <a:r>
              <a:rPr sz="2900" spc="-293" dirty="0">
                <a:solidFill>
                  <a:srgbClr val="12624F"/>
                </a:solidFill>
                <a:latin typeface="Arial Black"/>
                <a:cs typeface="Arial Black"/>
              </a:rPr>
              <a:t>23%</a:t>
            </a:r>
            <a:endParaRPr sz="2900">
              <a:latin typeface="Arial Black"/>
              <a:cs typeface="Arial Black"/>
            </a:endParaRPr>
          </a:p>
          <a:p>
            <a:pPr marL="119386">
              <a:lnSpc>
                <a:spcPts val="1970"/>
              </a:lnSpc>
            </a:pPr>
            <a:r>
              <a:rPr sz="1667" spc="133" dirty="0">
                <a:solidFill>
                  <a:srgbClr val="12624F"/>
                </a:solidFill>
                <a:latin typeface="Arial Black"/>
                <a:cs typeface="Arial Black"/>
              </a:rPr>
              <a:t>N-</a:t>
            </a:r>
            <a:r>
              <a:rPr sz="1667" spc="-333" dirty="0">
                <a:solidFill>
                  <a:srgbClr val="12624F"/>
                </a:solidFill>
                <a:latin typeface="Arial Black"/>
                <a:cs typeface="Arial Black"/>
              </a:rPr>
              <a:t>E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45797" y="5498221"/>
            <a:ext cx="528320" cy="4565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5401">
              <a:spcBef>
                <a:spcPts val="80"/>
              </a:spcBef>
            </a:pPr>
            <a:r>
              <a:rPr sz="4350" spc="-2325" baseline="26819" dirty="0">
                <a:solidFill>
                  <a:srgbClr val="12624F"/>
                </a:solidFill>
                <a:latin typeface="Arial Black"/>
                <a:cs typeface="Arial Black"/>
              </a:rPr>
              <a:t>8</a:t>
            </a:r>
            <a:r>
              <a:rPr sz="1667" spc="-67" dirty="0">
                <a:solidFill>
                  <a:srgbClr val="12624F"/>
                </a:solidFill>
                <a:latin typeface="Arial Black"/>
                <a:cs typeface="Arial Black"/>
              </a:rPr>
              <a:t>S</a:t>
            </a:r>
            <a:r>
              <a:rPr sz="1667" spc="-777" dirty="0">
                <a:solidFill>
                  <a:srgbClr val="12624F"/>
                </a:solidFill>
                <a:latin typeface="Arial Black"/>
                <a:cs typeface="Arial Black"/>
              </a:rPr>
              <a:t>u</a:t>
            </a:r>
            <a:r>
              <a:rPr sz="4350" spc="-3215" baseline="26819" dirty="0">
                <a:solidFill>
                  <a:srgbClr val="12624F"/>
                </a:solidFill>
                <a:latin typeface="Arial Black"/>
                <a:cs typeface="Arial Black"/>
              </a:rPr>
              <a:t>%</a:t>
            </a:r>
            <a:r>
              <a:rPr sz="1667" spc="-60" dirty="0">
                <a:solidFill>
                  <a:srgbClr val="12624F"/>
                </a:solidFill>
                <a:latin typeface="Arial Black"/>
                <a:cs typeface="Arial Black"/>
              </a:rPr>
              <a:t>d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25671" y="5090664"/>
            <a:ext cx="510540" cy="2668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1667" spc="-67" dirty="0">
                <a:solidFill>
                  <a:srgbClr val="12624F"/>
                </a:solidFill>
                <a:latin typeface="Arial Black"/>
                <a:cs typeface="Arial Black"/>
              </a:rPr>
              <a:t>Vest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22534" y="5511172"/>
            <a:ext cx="633729" cy="780192"/>
          </a:xfrm>
          <a:prstGeom prst="rect">
            <a:avLst/>
          </a:prstGeom>
        </p:spPr>
        <p:txBody>
          <a:bodyPr vert="horz" wrap="square" lIns="0" tIns="51223" rIns="0" bIns="0" rtlCol="0">
            <a:spAutoFit/>
          </a:bodyPr>
          <a:lstStyle/>
          <a:p>
            <a:pPr marL="24555">
              <a:spcBef>
                <a:spcPts val="403"/>
              </a:spcBef>
            </a:pPr>
            <a:r>
              <a:rPr sz="2900" spc="-713" dirty="0">
                <a:solidFill>
                  <a:srgbClr val="12624F"/>
                </a:solidFill>
                <a:latin typeface="Arial Black"/>
                <a:cs typeface="Arial Black"/>
              </a:rPr>
              <a:t>11%</a:t>
            </a:r>
            <a:endParaRPr sz="2900">
              <a:latin typeface="Arial Black"/>
              <a:cs typeface="Arial Black"/>
            </a:endParaRPr>
          </a:p>
          <a:p>
            <a:pPr marL="8467">
              <a:spcBef>
                <a:spcPts val="203"/>
              </a:spcBef>
            </a:pPr>
            <a:r>
              <a:rPr sz="1667" spc="117" dirty="0">
                <a:solidFill>
                  <a:srgbClr val="12624F"/>
                </a:solidFill>
                <a:latin typeface="Arial Black"/>
                <a:cs typeface="Arial Black"/>
              </a:rPr>
              <a:t>S-</a:t>
            </a:r>
            <a:r>
              <a:rPr sz="1667" spc="-33" dirty="0">
                <a:solidFill>
                  <a:srgbClr val="12624F"/>
                </a:solidFill>
                <a:latin typeface="Arial Black"/>
                <a:cs typeface="Arial Black"/>
              </a:rPr>
              <a:t>V</a:t>
            </a:r>
            <a:endParaRPr sz="1667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86352" y="3447171"/>
            <a:ext cx="689610" cy="72590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>
              <a:spcBef>
                <a:spcPts val="80"/>
              </a:spcBef>
            </a:pPr>
            <a:r>
              <a:rPr sz="2900" spc="-520" dirty="0">
                <a:solidFill>
                  <a:srgbClr val="12624F"/>
                </a:solidFill>
                <a:latin typeface="Arial Black"/>
                <a:cs typeface="Arial Black"/>
              </a:rPr>
              <a:t>12%</a:t>
            </a:r>
            <a:endParaRPr sz="2900">
              <a:latin typeface="Arial Black"/>
              <a:cs typeface="Arial Black"/>
            </a:endParaRPr>
          </a:p>
          <a:p>
            <a:pPr marL="23708">
              <a:spcBef>
                <a:spcPts val="53"/>
              </a:spcBef>
            </a:pPr>
            <a:r>
              <a:rPr sz="1667" spc="133" dirty="0">
                <a:solidFill>
                  <a:srgbClr val="12624F"/>
                </a:solidFill>
                <a:latin typeface="Arial Black"/>
                <a:cs typeface="Arial Black"/>
              </a:rPr>
              <a:t>N-</a:t>
            </a:r>
            <a:r>
              <a:rPr sz="1667" spc="-33" dirty="0">
                <a:solidFill>
                  <a:srgbClr val="12624F"/>
                </a:solidFill>
                <a:latin typeface="Arial Black"/>
                <a:cs typeface="Arial Black"/>
              </a:rPr>
              <a:t>V</a:t>
            </a:r>
            <a:endParaRPr sz="1667">
              <a:latin typeface="Arial Black"/>
              <a:cs typeface="Arial Black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019B9EA-1677-44F4-D495-78155F856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ECB2D-76AA-2A58-7FF4-8D1BAC576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79" y="96546"/>
            <a:ext cx="9217569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6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399C53-78BE-1B46-0F70-6ACB8C5D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53" y="543635"/>
            <a:ext cx="8013294" cy="60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C91591-3F3C-9C9B-6735-0E5DB38C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10" y="659381"/>
            <a:ext cx="8719507" cy="53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93641-9A7C-2A58-AD30-CDD2A7502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48" y="0"/>
            <a:ext cx="8976208" cy="3441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03E313-62F3-8D47-17B0-C177E44FB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18" y="3886398"/>
            <a:ext cx="8220269" cy="286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9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83555F-95FC-C022-F45D-BDFEF6D5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1" y="2018270"/>
            <a:ext cx="8174361" cy="3362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E821A0-FE33-935F-B0D1-B9CE55CD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048" y="1067932"/>
            <a:ext cx="6115904" cy="37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D0E140-E6FB-504C-891E-4D8459A1F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38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F2889-FF82-43AA-8ACA-80FD9769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75" y="1808738"/>
            <a:ext cx="8003805" cy="4106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FE2355-5E58-A1FD-905E-703155765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057" y="596493"/>
            <a:ext cx="6115904" cy="371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9E194-AE33-7569-E4EB-EDA38443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DF4BD-7532-4908-69FD-0535DAB1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951" y="545320"/>
            <a:ext cx="6477904" cy="1867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D087CD-0FBD-E85C-02F1-837129EE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57" y="3667427"/>
            <a:ext cx="6268325" cy="2953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69BA0-94E1-3028-C630-B38C78CB3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5"/>
            <a:ext cx="3277057" cy="647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D2120-8081-336F-884A-FC5A95481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119" y="6482457"/>
            <a:ext cx="2791215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6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</TotalTime>
  <Words>88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Lucida Sans Unicode</vt:lpstr>
      <vt:lpstr>Office Theme</vt:lpstr>
      <vt:lpstr>PowerPoint Presentation</vt:lpstr>
      <vt:lpstr>17 Număr mediu al salariaților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ALBĂ A TURISMULUI DIN ROMÂNIA</dc:title>
  <dc:creator>Iulia Sirbu</dc:creator>
  <cp:lastModifiedBy>beatrice.rednic@cnipmmr.ro</cp:lastModifiedBy>
  <cp:revision>44</cp:revision>
  <cp:lastPrinted>2024-04-09T08:21:44Z</cp:lastPrinted>
  <dcterms:created xsi:type="dcterms:W3CDTF">2018-07-05T11:27:46Z</dcterms:created>
  <dcterms:modified xsi:type="dcterms:W3CDTF">2024-04-11T11:39:21Z</dcterms:modified>
</cp:coreProperties>
</file>