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0E7"/>
    <a:srgbClr val="66FF66"/>
    <a:srgbClr val="3333FF"/>
    <a:srgbClr val="EAEAEA"/>
    <a:srgbClr val="284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36764-5E6F-497E-B6B6-1360ED97EAFE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E9832-CBE6-41D1-9A8F-5B08BDC95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ulia.sirbu@cnipmmr.r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 l="33173" t="37074" r="32853" b="11396"/>
          <a:stretch>
            <a:fillRect/>
          </a:stretch>
        </p:blipFill>
        <p:spPr bwMode="auto">
          <a:xfrm>
            <a:off x="1655168" y="0"/>
            <a:ext cx="7524328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975448" y="2631885"/>
            <a:ext cx="917848" cy="80582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err="1">
                <a:latin typeface="Palatino Linotype" panose="02040502050505030304" pitchFamily="18" charset="0"/>
              </a:rPr>
              <a:t>Dacă</a:t>
            </a:r>
            <a:r>
              <a:rPr lang="en-US" sz="1050" b="1" dirty="0">
                <a:latin typeface="Palatino Linotype" panose="02040502050505030304" pitchFamily="18" charset="0"/>
              </a:rPr>
              <a:t> </a:t>
            </a:r>
            <a:r>
              <a:rPr lang="en-US" sz="1050" b="1" dirty="0" err="1">
                <a:latin typeface="Palatino Linotype" panose="02040502050505030304" pitchFamily="18" charset="0"/>
              </a:rPr>
              <a:t>ești</a:t>
            </a:r>
            <a:endParaRPr lang="en-US" sz="1050" b="1" dirty="0">
              <a:latin typeface="Palatino Linotype" panose="02040502050505030304" pitchFamily="18" charset="0"/>
            </a:endParaRPr>
          </a:p>
          <a:p>
            <a:pPr algn="ctr"/>
            <a:r>
              <a:rPr lang="en-US" sz="1050" b="1" dirty="0" err="1">
                <a:latin typeface="Palatino Linotype" panose="02040502050505030304" pitchFamily="18" charset="0"/>
              </a:rPr>
              <a:t>ambițios</a:t>
            </a:r>
            <a:r>
              <a:rPr lang="ro-RO" sz="1050" b="1" dirty="0">
                <a:latin typeface="Palatino Linotype" panose="02040502050505030304" pitchFamily="18" charset="0"/>
              </a:rPr>
              <a:t> si</a:t>
            </a:r>
            <a:r>
              <a:rPr lang="en-US" sz="1050" b="1" dirty="0">
                <a:latin typeface="Palatino Linotype" panose="02040502050505030304" pitchFamily="18" charset="0"/>
              </a:rPr>
              <a:t> </a:t>
            </a:r>
            <a:r>
              <a:rPr lang="en-US" sz="1050" b="1" dirty="0" err="1">
                <a:latin typeface="Palatino Linotype" panose="02040502050505030304" pitchFamily="18" charset="0"/>
              </a:rPr>
              <a:t>dornic</a:t>
            </a:r>
            <a:r>
              <a:rPr lang="en-US" sz="1050" b="1" dirty="0">
                <a:latin typeface="Palatino Linotype" panose="02040502050505030304" pitchFamily="18" charset="0"/>
              </a:rPr>
              <a:t> </a:t>
            </a:r>
            <a:r>
              <a:rPr lang="en-US" sz="1050" b="1" dirty="0" err="1">
                <a:latin typeface="Palatino Linotype" panose="02040502050505030304" pitchFamily="18" charset="0"/>
              </a:rPr>
              <a:t>să</a:t>
            </a:r>
            <a:r>
              <a:rPr lang="en-US" sz="1050" b="1" dirty="0">
                <a:latin typeface="Palatino Linotype" panose="02040502050505030304" pitchFamily="18" charset="0"/>
              </a:rPr>
              <a:t> </a:t>
            </a:r>
            <a:r>
              <a:rPr lang="en-US" sz="1050" b="1" dirty="0" err="1">
                <a:latin typeface="Palatino Linotype" panose="02040502050505030304" pitchFamily="18" charset="0"/>
              </a:rPr>
              <a:t>te</a:t>
            </a:r>
            <a:r>
              <a:rPr lang="en-US" sz="1050" b="1" dirty="0">
                <a:latin typeface="Palatino Linotype" panose="02040502050505030304" pitchFamily="18" charset="0"/>
              </a:rPr>
              <a:t> </a:t>
            </a:r>
            <a:r>
              <a:rPr lang="en-US" sz="1050" b="1" dirty="0" err="1">
                <a:latin typeface="Palatino Linotype" panose="02040502050505030304" pitchFamily="18" charset="0"/>
              </a:rPr>
              <a:t>afirmi</a:t>
            </a:r>
            <a:endParaRPr lang="en-US" sz="1050" b="1" dirty="0">
              <a:latin typeface="Palatino Linotype" panose="0204050205050503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7904" y="548679"/>
            <a:ext cx="993405" cy="1039975"/>
          </a:xfrm>
          <a:prstGeom prst="rect">
            <a:avLst/>
          </a:prstGeom>
          <a:solidFill>
            <a:srgbClr val="F1F0E7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050" b="1" dirty="0" smtClean="0">
                <a:latin typeface="Palatino Linotype" panose="02040502050505030304" pitchFamily="18" charset="0"/>
              </a:rPr>
              <a:t>Dacă ești </a:t>
            </a:r>
            <a:r>
              <a:rPr lang="en-US" sz="1050" b="1" dirty="0" err="1">
                <a:latin typeface="Palatino Linotype" panose="02040502050505030304" pitchFamily="18" charset="0"/>
              </a:rPr>
              <a:t>sociabil</a:t>
            </a:r>
            <a:r>
              <a:rPr lang="en-US" sz="1050" b="1" dirty="0">
                <a:latin typeface="Palatino Linotype" panose="02040502050505030304" pitchFamily="18" charset="0"/>
              </a:rPr>
              <a:t>, </a:t>
            </a:r>
            <a:r>
              <a:rPr lang="en-US" sz="1050" b="1" dirty="0" err="1">
                <a:latin typeface="Palatino Linotype" panose="02040502050505030304" pitchFamily="18" charset="0"/>
              </a:rPr>
              <a:t>comunicativ</a:t>
            </a:r>
            <a:r>
              <a:rPr lang="en-US" sz="1050" b="1" dirty="0">
                <a:latin typeface="Palatino Linotype" panose="02040502050505030304" pitchFamily="18" charset="0"/>
              </a:rPr>
              <a:t> </a:t>
            </a:r>
          </a:p>
          <a:p>
            <a:pPr algn="ctr"/>
            <a:r>
              <a:rPr lang="ro-RO" sz="1050" b="1" dirty="0">
                <a:latin typeface="Palatino Linotype" panose="02040502050505030304" pitchFamily="18" charset="0"/>
              </a:rPr>
              <a:t>ș</a:t>
            </a:r>
            <a:r>
              <a:rPr lang="ro-RO" sz="1050" b="1" dirty="0" smtClean="0">
                <a:latin typeface="Palatino Linotype" panose="02040502050505030304" pitchFamily="18" charset="0"/>
              </a:rPr>
              <a:t>i </a:t>
            </a:r>
            <a:r>
              <a:rPr lang="en-US" sz="1050" b="1" dirty="0" err="1">
                <a:latin typeface="Palatino Linotype" panose="02040502050505030304" pitchFamily="18" charset="0"/>
              </a:rPr>
              <a:t>interesat</a:t>
            </a:r>
            <a:r>
              <a:rPr lang="en-US" sz="1050" b="1" dirty="0">
                <a:latin typeface="Palatino Linotype" panose="02040502050505030304" pitchFamily="18" charset="0"/>
              </a:rPr>
              <a:t> de </a:t>
            </a:r>
            <a:r>
              <a:rPr lang="en-US" sz="1050" b="1" dirty="0" err="1">
                <a:latin typeface="Palatino Linotype" panose="02040502050505030304" pitchFamily="18" charset="0"/>
              </a:rPr>
              <a:t>proiectele</a:t>
            </a:r>
            <a:r>
              <a:rPr lang="en-US" sz="1050" b="1" dirty="0">
                <a:latin typeface="Palatino Linotype" panose="02040502050505030304" pitchFamily="18" charset="0"/>
              </a:rPr>
              <a:t> </a:t>
            </a:r>
            <a:r>
              <a:rPr lang="en-US" sz="1050" b="1" dirty="0" err="1">
                <a:latin typeface="Palatino Linotype" panose="02040502050505030304" pitchFamily="18" charset="0"/>
              </a:rPr>
              <a:t>mediului</a:t>
            </a:r>
            <a:r>
              <a:rPr lang="en-US" sz="1050" b="1" dirty="0">
                <a:latin typeface="Palatino Linotype" panose="02040502050505030304" pitchFamily="18" charset="0"/>
              </a:rPr>
              <a:t> de </a:t>
            </a:r>
            <a:r>
              <a:rPr lang="en-US" sz="1050" b="1" dirty="0" err="1">
                <a:latin typeface="Palatino Linotype" panose="02040502050505030304" pitchFamily="18" charset="0"/>
              </a:rPr>
              <a:t>afaceri</a:t>
            </a:r>
            <a:endParaRPr lang="en-US" sz="1050" b="1" dirty="0"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08104" y="67008"/>
            <a:ext cx="1296144" cy="913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050" b="1" dirty="0" smtClean="0">
                <a:latin typeface="Palatino Linotype" panose="02040502050505030304" pitchFamily="18" charset="0"/>
              </a:rPr>
              <a:t>Dacă vrei să ai </a:t>
            </a:r>
            <a:r>
              <a:rPr lang="en-US" sz="1050" b="1" dirty="0" err="1">
                <a:latin typeface="Palatino Linotype" panose="02040502050505030304" pitchFamily="18" charset="0"/>
              </a:rPr>
              <a:t>oportunitatea</a:t>
            </a:r>
            <a:r>
              <a:rPr lang="en-US" sz="1050" b="1" dirty="0">
                <a:latin typeface="Palatino Linotype" panose="02040502050505030304" pitchFamily="18" charset="0"/>
              </a:rPr>
              <a:t> de a </a:t>
            </a:r>
            <a:r>
              <a:rPr lang="en-US" sz="1050" b="1" dirty="0" err="1" smtClean="0">
                <a:latin typeface="Palatino Linotype" panose="02040502050505030304" pitchFamily="18" charset="0"/>
              </a:rPr>
              <a:t>învă</a:t>
            </a:r>
            <a:r>
              <a:rPr lang="ro-RO" sz="1050" b="1" dirty="0" smtClean="0">
                <a:latin typeface="Palatino Linotype" panose="02040502050505030304" pitchFamily="18" charset="0"/>
              </a:rPr>
              <a:t>ț</a:t>
            </a:r>
            <a:r>
              <a:rPr lang="en-US" sz="1050" b="1" dirty="0" smtClean="0">
                <a:latin typeface="Palatino Linotype" panose="02040502050505030304" pitchFamily="18" charset="0"/>
              </a:rPr>
              <a:t>a </a:t>
            </a:r>
            <a:r>
              <a:rPr lang="en-US" sz="1050" b="1" dirty="0" err="1">
                <a:latin typeface="Palatino Linotype" panose="02040502050505030304" pitchFamily="18" charset="0"/>
              </a:rPr>
              <a:t>managementul</a:t>
            </a:r>
            <a:r>
              <a:rPr lang="en-US" sz="1050" b="1" dirty="0">
                <a:latin typeface="Palatino Linotype" panose="02040502050505030304" pitchFamily="18" charset="0"/>
              </a:rPr>
              <a:t> </a:t>
            </a:r>
            <a:r>
              <a:rPr lang="en-US" sz="1050" b="1" dirty="0" err="1">
                <a:latin typeface="Palatino Linotype" panose="02040502050505030304" pitchFamily="18" charset="0"/>
              </a:rPr>
              <a:t>propriei</a:t>
            </a:r>
            <a:r>
              <a:rPr lang="en-US" sz="1050" b="1" dirty="0">
                <a:latin typeface="Palatino Linotype" panose="02040502050505030304" pitchFamily="18" charset="0"/>
              </a:rPr>
              <a:t> </a:t>
            </a:r>
            <a:r>
              <a:rPr lang="en-US" sz="1050" b="1" dirty="0" err="1">
                <a:latin typeface="Palatino Linotype" panose="02040502050505030304" pitchFamily="18" charset="0"/>
              </a:rPr>
              <a:t>afaceri</a:t>
            </a:r>
            <a:endParaRPr lang="en-US" sz="1050" b="1" dirty="0">
              <a:latin typeface="Palatino Linotype" panose="0204050205050503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20272" y="908720"/>
            <a:ext cx="1439144" cy="9361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Palatino Linotype" panose="02040502050505030304" pitchFamily="18" charset="0"/>
              </a:rPr>
              <a:t> </a:t>
            </a:r>
            <a:r>
              <a:rPr lang="ro-RO" sz="1050" b="1" dirty="0" smtClean="0">
                <a:latin typeface="Palatino Linotype" panose="02040502050505030304" pitchFamily="18" charset="0"/>
              </a:rPr>
              <a:t>Dacă vrei să p</a:t>
            </a:r>
            <a:r>
              <a:rPr lang="en-US" sz="1050" b="1" dirty="0" err="1" smtClean="0">
                <a:latin typeface="Palatino Linotype" panose="02040502050505030304" pitchFamily="18" charset="0"/>
              </a:rPr>
              <a:t>articip</a:t>
            </a:r>
            <a:r>
              <a:rPr lang="ro-RO" sz="1050" b="1" dirty="0" smtClean="0">
                <a:latin typeface="Palatino Linotype" panose="02040502050505030304" pitchFamily="18" charset="0"/>
              </a:rPr>
              <a:t>i</a:t>
            </a:r>
            <a:r>
              <a:rPr lang="en-US" sz="1050" b="1" dirty="0" smtClean="0">
                <a:latin typeface="Palatino Linotype" panose="02040502050505030304" pitchFamily="18" charset="0"/>
              </a:rPr>
              <a:t> la </a:t>
            </a:r>
            <a:r>
              <a:rPr lang="en-US" sz="1050" b="1" dirty="0" err="1" smtClean="0">
                <a:latin typeface="Palatino Linotype" panose="02040502050505030304" pitchFamily="18" charset="0"/>
              </a:rPr>
              <a:t>cursuri</a:t>
            </a:r>
            <a:r>
              <a:rPr lang="en-US" sz="1050" b="1" dirty="0" smtClean="0">
                <a:latin typeface="Palatino Linotype" panose="02040502050505030304" pitchFamily="18" charset="0"/>
              </a:rPr>
              <a:t> de </a:t>
            </a:r>
            <a:r>
              <a:rPr lang="en-US" sz="1050" b="1" dirty="0" err="1" smtClean="0">
                <a:latin typeface="Palatino Linotype" panose="02040502050505030304" pitchFamily="18" charset="0"/>
              </a:rPr>
              <a:t>formare</a:t>
            </a:r>
            <a:r>
              <a:rPr lang="en-US" sz="1050" b="1" dirty="0" smtClean="0">
                <a:latin typeface="Palatino Linotype" panose="02040502050505030304" pitchFamily="18" charset="0"/>
              </a:rPr>
              <a:t> </a:t>
            </a:r>
            <a:r>
              <a:rPr lang="en-US" sz="1050" b="1" dirty="0" err="1">
                <a:latin typeface="Palatino Linotype" panose="02040502050505030304" pitchFamily="18" charset="0"/>
              </a:rPr>
              <a:t>sau</a:t>
            </a:r>
            <a:endParaRPr lang="en-US" sz="1050" b="1" dirty="0">
              <a:latin typeface="Palatino Linotype" panose="02040502050505030304" pitchFamily="18" charset="0"/>
            </a:endParaRPr>
          </a:p>
          <a:p>
            <a:pPr algn="ctr"/>
            <a:r>
              <a:rPr lang="en-US" sz="1050" b="1" dirty="0">
                <a:latin typeface="Palatino Linotype" panose="02040502050505030304" pitchFamily="18" charset="0"/>
              </a:rPr>
              <a:t>workshop-</a:t>
            </a:r>
            <a:r>
              <a:rPr lang="en-US" sz="1050" b="1" dirty="0" err="1">
                <a:latin typeface="Palatino Linotype" panose="02040502050505030304" pitchFamily="18" charset="0"/>
              </a:rPr>
              <a:t>uri</a:t>
            </a:r>
            <a:endParaRPr lang="en-US" sz="1050" b="1" dirty="0">
              <a:latin typeface="Palatino Linotype" panose="02040502050505030304" pitchFamily="18" charset="0"/>
            </a:endParaRPr>
          </a:p>
          <a:p>
            <a:pPr algn="ctr"/>
            <a:r>
              <a:rPr lang="en-US" sz="1050" b="1" dirty="0" smtClean="0">
                <a:latin typeface="Palatino Linotype" panose="02040502050505030304" pitchFamily="18" charset="0"/>
              </a:rPr>
              <a:t>utile</a:t>
            </a:r>
            <a:endParaRPr lang="en-US" sz="1050" b="1" dirty="0">
              <a:latin typeface="Palatino Linotype" panose="0204050205050503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40352" y="2132856"/>
            <a:ext cx="1224136" cy="10801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050" b="1" dirty="0" smtClean="0">
                <a:latin typeface="Palatino Linotype" panose="02040502050505030304" pitchFamily="18" charset="0"/>
              </a:rPr>
              <a:t>Dacă ai nevoie de o a</a:t>
            </a:r>
            <a:r>
              <a:rPr lang="en-US" sz="1050" b="1" dirty="0" err="1" smtClean="0">
                <a:latin typeface="Palatino Linotype" panose="02040502050505030304" pitchFamily="18" charset="0"/>
              </a:rPr>
              <a:t>deverință</a:t>
            </a:r>
            <a:r>
              <a:rPr lang="en-US" sz="1050" b="1" dirty="0" smtClean="0">
                <a:latin typeface="Palatino Linotype" panose="02040502050505030304" pitchFamily="18" charset="0"/>
              </a:rPr>
              <a:t> </a:t>
            </a:r>
            <a:r>
              <a:rPr lang="en-US" sz="1050" b="1" dirty="0" smtClean="0">
                <a:latin typeface="Palatino Linotype" panose="02040502050505030304" pitchFamily="18" charset="0"/>
              </a:rPr>
              <a:t>de </a:t>
            </a:r>
            <a:r>
              <a:rPr lang="en-US" sz="1050" b="1" dirty="0" err="1" smtClean="0">
                <a:latin typeface="Palatino Linotype" panose="02040502050505030304" pitchFamily="18" charset="0"/>
              </a:rPr>
              <a:t>practică</a:t>
            </a:r>
            <a:r>
              <a:rPr lang="ro-RO" sz="1050" b="1" dirty="0" smtClean="0">
                <a:latin typeface="Palatino Linotype" panose="02040502050505030304" pitchFamily="18" charset="0"/>
              </a:rPr>
              <a:t>/</a:t>
            </a:r>
            <a:endParaRPr lang="ro-RO" sz="1050" b="1" dirty="0">
              <a:latin typeface="Palatino Linotype" panose="02040502050505030304" pitchFamily="18" charset="0"/>
            </a:endParaRPr>
          </a:p>
          <a:p>
            <a:pPr algn="ctr"/>
            <a:r>
              <a:rPr lang="en-US" sz="1050" b="1" dirty="0" err="1" smtClean="0">
                <a:latin typeface="Palatino Linotype" panose="02040502050505030304" pitchFamily="18" charset="0"/>
              </a:rPr>
              <a:t>voluntariat</a:t>
            </a:r>
            <a:endParaRPr lang="en-US" sz="1050" b="1" dirty="0">
              <a:latin typeface="Palatino Linotype" panose="0204050205050503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12160" y="5121351"/>
            <a:ext cx="1852743" cy="13681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>
                <a:latin typeface="Palatino Linotype" panose="02040502050505030304" pitchFamily="18" charset="0"/>
              </a:rPr>
              <a:t>Beneficiază de oportunitatea oferită de cei 5</a:t>
            </a:r>
          </a:p>
          <a:p>
            <a:pPr algn="ctr"/>
            <a:r>
              <a:rPr lang="ro-RO" sz="1600" dirty="0" smtClean="0">
                <a:latin typeface="Palatino Linotype" panose="02040502050505030304" pitchFamily="18" charset="0"/>
              </a:rPr>
              <a:t>pași !</a:t>
            </a:r>
            <a:endParaRPr lang="en-US" sz="1600" dirty="0">
              <a:latin typeface="Palatino Linotype" panose="02040502050505030304" pitchFamily="18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91" r="81589" b="25658"/>
          <a:stretch>
            <a:fillRect/>
          </a:stretch>
        </p:blipFill>
        <p:spPr>
          <a:xfrm>
            <a:off x="0" y="0"/>
            <a:ext cx="1187624" cy="836712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 rot="16200000">
            <a:off x="1026368" y="3914800"/>
            <a:ext cx="683568" cy="2736304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ro-RO" sz="4800" dirty="0" smtClean="0">
                <a:solidFill>
                  <a:srgbClr val="C00000"/>
                </a:solidFill>
              </a:rPr>
              <a:t>Internship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7584" y="5877272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>
                <a:solidFill>
                  <a:schemeClr val="accent3">
                    <a:lumMod val="75000"/>
                  </a:schemeClr>
                </a:solidFill>
              </a:rPr>
              <a:t>Personal development</a:t>
            </a:r>
            <a:endParaRPr lang="en-US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3568" y="3212976"/>
            <a:ext cx="241176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ro-RO" sz="2000" b="1" dirty="0" smtClean="0">
                <a:solidFill>
                  <a:srgbClr val="0070C0"/>
                </a:solidFill>
              </a:rPr>
              <a:t>Career plan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99592" y="1124744"/>
            <a:ext cx="461665" cy="1584176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ro-RO" b="1" dirty="0" smtClean="0">
                <a:solidFill>
                  <a:srgbClr val="FF0000"/>
                </a:solidFill>
              </a:rPr>
              <a:t>Initiative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2060848"/>
            <a:ext cx="461665" cy="136815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ro-RO" b="1" dirty="0" smtClean="0">
                <a:solidFill>
                  <a:schemeClr val="bg2">
                    <a:lumMod val="50000"/>
                  </a:schemeClr>
                </a:solidFill>
              </a:rPr>
              <a:t>Confidence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15616" y="116632"/>
            <a:ext cx="461665" cy="158417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o-RO" b="1" dirty="0" smtClean="0"/>
              <a:t>networking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55576" y="43651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>
                <a:solidFill>
                  <a:schemeClr val="tx2"/>
                </a:solidFill>
              </a:rPr>
              <a:t>Inspiring experience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93305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>
                <a:solidFill>
                  <a:srgbClr val="66FF66"/>
                </a:solidFill>
              </a:rPr>
              <a:t>Interpersonal skills</a:t>
            </a:r>
            <a:endParaRPr lang="en-US" b="1" dirty="0">
              <a:solidFill>
                <a:srgbClr val="66FF6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5536" y="1988840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dirty="0" smtClean="0">
                <a:solidFill>
                  <a:srgbClr val="3333FF"/>
                </a:solidFill>
              </a:rPr>
              <a:t>Communicating</a:t>
            </a:r>
            <a:endParaRPr lang="en-US" sz="3200" dirty="0">
              <a:solidFill>
                <a:srgbClr val="3333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0" y="1340768"/>
            <a:ext cx="1259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>
                <a:solidFill>
                  <a:srgbClr val="7030A0"/>
                </a:solidFill>
              </a:rPr>
              <a:t>Team working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5536" y="2564904"/>
            <a:ext cx="461665" cy="144945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ro-RO" b="1" dirty="0" smtClean="0">
                <a:solidFill>
                  <a:srgbClr val="FF0000"/>
                </a:solidFill>
              </a:rPr>
              <a:t>Career plan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6335652"/>
            <a:ext cx="3347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i="1" dirty="0" smtClean="0"/>
              <a:t>Durată: 3 luni (începând cu 1 septembrie)</a:t>
            </a:r>
          </a:p>
          <a:p>
            <a:r>
              <a:rPr lang="ro-RO" sz="1400" i="1" dirty="0" smtClean="0"/>
              <a:t>Program </a:t>
            </a:r>
            <a:r>
              <a:rPr lang="ro-RO" sz="1400" i="1" dirty="0" smtClean="0"/>
              <a:t>de </a:t>
            </a:r>
            <a:r>
              <a:rPr lang="ro-RO" sz="1400" i="1" dirty="0" smtClean="0"/>
              <a:t>lucru: 4h/zi</a:t>
            </a:r>
            <a:endParaRPr lang="en-US" sz="14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5020715" y="6335652"/>
            <a:ext cx="4139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400" i="1" dirty="0" smtClean="0"/>
              <a:t>Persoană de </a:t>
            </a:r>
            <a:r>
              <a:rPr lang="ro-RO" sz="1400" i="1" dirty="0" smtClean="0"/>
              <a:t>contact: Iulia Sîrbu, </a:t>
            </a:r>
          </a:p>
          <a:p>
            <a:pPr algn="r"/>
            <a:r>
              <a:rPr lang="ro-RO" sz="1400" i="1" dirty="0" smtClean="0"/>
              <a:t>e-mail. </a:t>
            </a:r>
            <a:r>
              <a:rPr lang="ro-RO" sz="1400" i="1" dirty="0" smtClean="0">
                <a:hlinkClick r:id="rId4"/>
              </a:rPr>
              <a:t>iulia.sirbu@cnipmmr.ro</a:t>
            </a:r>
            <a:r>
              <a:rPr lang="ro-RO" sz="1400" i="1" dirty="0" smtClean="0"/>
              <a:t>, tel.0756.046.884</a:t>
            </a:r>
            <a:endParaRPr lang="en-US" sz="1400" dirty="0"/>
          </a:p>
        </p:txBody>
      </p:sp>
      <p:sp>
        <p:nvSpPr>
          <p:cNvPr id="30" name="Rectangle 29"/>
          <p:cNvSpPr/>
          <p:nvPr/>
        </p:nvSpPr>
        <p:spPr>
          <a:xfrm rot="16200000">
            <a:off x="7450731" y="2934236"/>
            <a:ext cx="683568" cy="2736304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ro-RO" sz="4800" dirty="0" smtClean="0">
                <a:solidFill>
                  <a:srgbClr val="C00000"/>
                </a:solidFill>
              </a:rPr>
              <a:t>Internship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112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CNIPMMR2</dc:creator>
  <cp:lastModifiedBy>Iulia</cp:lastModifiedBy>
  <cp:revision>12</cp:revision>
  <dcterms:created xsi:type="dcterms:W3CDTF">2016-07-29T12:17:00Z</dcterms:created>
  <dcterms:modified xsi:type="dcterms:W3CDTF">2016-08-01T11:46:11Z</dcterms:modified>
</cp:coreProperties>
</file>