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40BFA-F893-436E-84D2-01310110A79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33D8-75BE-4260-BF8D-A44E37F818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cnipmmr.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-online.ro/docs/produse/5/arhivare_electronica_si_scanare_docum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5172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88641"/>
            <a:ext cx="770485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Franklin Gothic Book" pitchFamily="34" charset="0"/>
              </a:rPr>
              <a:t>CNIPMMR</a:t>
            </a:r>
            <a:r>
              <a:rPr lang="en-US" b="1" dirty="0" smtClean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caută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colaboratori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acreditați</a:t>
            </a:r>
            <a:r>
              <a:rPr lang="en-US" sz="1600" b="1" dirty="0">
                <a:latin typeface="Franklin Gothic Book" pitchFamily="34" charset="0"/>
              </a:rPr>
              <a:t> din </a:t>
            </a:r>
            <a:r>
              <a:rPr lang="en-US" sz="1600" b="1" dirty="0" err="1">
                <a:latin typeface="Franklin Gothic Book" pitchFamily="34" charset="0"/>
              </a:rPr>
              <a:t>domeniul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sistemelor</a:t>
            </a:r>
            <a:r>
              <a:rPr lang="en-US" sz="1600" b="1" dirty="0">
                <a:latin typeface="Franklin Gothic Book" pitchFamily="34" charset="0"/>
              </a:rPr>
              <a:t> integrate de management al </a:t>
            </a:r>
            <a:r>
              <a:rPr lang="en-US" sz="1600" b="1" dirty="0" err="1">
                <a:latin typeface="Franklin Gothic Book" pitchFamily="34" charset="0"/>
              </a:rPr>
              <a:t>documentelor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și</a:t>
            </a:r>
            <a:r>
              <a:rPr lang="en-US" sz="1600" b="1" dirty="0">
                <a:latin typeface="Franklin Gothic Book" pitchFamily="34" charset="0"/>
              </a:rPr>
              <a:t> din </a:t>
            </a:r>
            <a:r>
              <a:rPr lang="en-US" sz="1600" b="1" dirty="0" err="1">
                <a:latin typeface="Franklin Gothic Book" pitchFamily="34" charset="0"/>
              </a:rPr>
              <a:t>domeniul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arhivării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electronice</a:t>
            </a:r>
            <a:r>
              <a:rPr lang="en-US" sz="1600" b="1" dirty="0">
                <a:latin typeface="Franklin Gothic Book" pitchFamily="34" charset="0"/>
              </a:rPr>
              <a:t>.</a:t>
            </a:r>
            <a:endParaRPr lang="en-US" sz="1600" dirty="0">
              <a:latin typeface="Franklin Gothic Book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b="1" dirty="0" err="1">
                <a:latin typeface="Franklin Gothic Book" pitchFamily="34" charset="0"/>
              </a:rPr>
              <a:t>Dacă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ro-RO" sz="1600" b="1" dirty="0" smtClean="0">
                <a:latin typeface="Franklin Gothic Book" pitchFamily="34" charset="0"/>
              </a:rPr>
              <a:t>printre </a:t>
            </a:r>
            <a:r>
              <a:rPr lang="en-US" sz="1600" b="1" dirty="0" err="1" smtClean="0">
                <a:latin typeface="Franklin Gothic Book" pitchFamily="34" charset="0"/>
              </a:rPr>
              <a:t>valorile</a:t>
            </a:r>
            <a:r>
              <a:rPr lang="en-US" sz="1600" b="1" dirty="0" smtClean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companiei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en-US" sz="1600" b="1" dirty="0" err="1">
                <a:latin typeface="Franklin Gothic Book" pitchFamily="34" charset="0"/>
              </a:rPr>
              <a:t>dvs</a:t>
            </a:r>
            <a:r>
              <a:rPr lang="en-US" sz="1600" b="1" dirty="0">
                <a:latin typeface="Franklin Gothic Book" pitchFamily="34" charset="0"/>
              </a:rPr>
              <a:t>. se </a:t>
            </a:r>
            <a:r>
              <a:rPr lang="en-US" sz="1600" b="1" dirty="0" err="1">
                <a:latin typeface="Franklin Gothic Book" pitchFamily="34" charset="0"/>
              </a:rPr>
              <a:t>regăsesc</a:t>
            </a:r>
            <a:r>
              <a:rPr lang="en-US" sz="1600" b="1" dirty="0">
                <a:latin typeface="Franklin Gothic Book" pitchFamily="34" charset="0"/>
              </a:rPr>
              <a:t> </a:t>
            </a:r>
            <a:r>
              <a:rPr lang="ro-RO" sz="1600" b="1" dirty="0" smtClean="0">
                <a:latin typeface="Franklin Gothic Book" pitchFamily="34" charset="0"/>
              </a:rPr>
              <a:t>cele de </a:t>
            </a:r>
            <a:r>
              <a:rPr lang="en-US" sz="1600" b="1" dirty="0" err="1" smtClean="0">
                <a:latin typeface="Franklin Gothic Book" pitchFamily="34" charset="0"/>
              </a:rPr>
              <a:t>mai</a:t>
            </a:r>
            <a:r>
              <a:rPr lang="en-US" sz="1600" b="1" dirty="0" smtClean="0">
                <a:latin typeface="Franklin Gothic Book" pitchFamily="34" charset="0"/>
              </a:rPr>
              <a:t> </a:t>
            </a:r>
            <a:r>
              <a:rPr lang="en-US" sz="1600" b="1" dirty="0" err="1" smtClean="0">
                <a:latin typeface="Franklin Gothic Book" pitchFamily="34" charset="0"/>
              </a:rPr>
              <a:t>jos</a:t>
            </a:r>
            <a:r>
              <a:rPr lang="ro-RO" sz="1600" b="1" dirty="0" smtClean="0">
                <a:latin typeface="Franklin Gothic Book" pitchFamily="34" charset="0"/>
              </a:rPr>
              <a:t>, vă rugăm să ne contactati la adresa de email </a:t>
            </a:r>
            <a:r>
              <a:rPr lang="ro-RO" sz="1600" b="1" dirty="0" smtClean="0">
                <a:latin typeface="Franklin Gothic Book" pitchFamily="34" charset="0"/>
                <a:hlinkClick r:id="rId3"/>
              </a:rPr>
              <a:t>office@cnipmmr.ro</a:t>
            </a:r>
            <a:r>
              <a:rPr lang="ro-RO" sz="1600" b="1" dirty="0" smtClean="0">
                <a:latin typeface="Franklin Gothic Book" pitchFamily="34" charset="0"/>
              </a:rPr>
              <a:t> sau la numărul de telefon 021-312.68.93</a:t>
            </a:r>
            <a:r>
              <a:rPr lang="en-US" sz="1600" b="1" dirty="0" smtClean="0">
                <a:latin typeface="Franklin Gothic Book" pitchFamily="34" charset="0"/>
              </a:rPr>
              <a:t> </a:t>
            </a:r>
            <a:endParaRPr lang="en-US" sz="1600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8772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Franklin Gothic Book" pitchFamily="34" charset="0"/>
              </a:rPr>
              <a:t>Profesionalism</a:t>
            </a:r>
            <a:endParaRPr lang="en-US" sz="1400" b="1" dirty="0"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0212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Franklin Gothic Book" pitchFamily="34" charset="0"/>
              </a:rPr>
              <a:t>Asigurare</a:t>
            </a:r>
            <a:r>
              <a:rPr lang="en-US" sz="1400" b="1" dirty="0" smtClean="0">
                <a:latin typeface="Franklin Gothic Book" pitchFamily="34" charset="0"/>
              </a:rPr>
              <a:t> </a:t>
            </a:r>
            <a:r>
              <a:rPr lang="en-US" sz="1400" b="1" dirty="0" err="1" smtClean="0">
                <a:latin typeface="Franklin Gothic Book" pitchFamily="34" charset="0"/>
              </a:rPr>
              <a:t>arhiva</a:t>
            </a:r>
            <a:endParaRPr lang="en-US" sz="1400" b="1" dirty="0" smtClean="0">
              <a:latin typeface="Franklin Gothic Book" pitchFamily="34" charset="0"/>
            </a:endParaRPr>
          </a:p>
          <a:p>
            <a:endParaRPr lang="en-US" sz="1400" b="1" dirty="0"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87727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Franklin Gothic Book" pitchFamily="34" charset="0"/>
              </a:rPr>
              <a:t>Economie</a:t>
            </a:r>
            <a:r>
              <a:rPr lang="en-US" sz="1400" b="1" dirty="0">
                <a:latin typeface="Franklin Gothic Book" pitchFamily="34" charset="0"/>
              </a:rPr>
              <a:t> de </a:t>
            </a:r>
            <a:r>
              <a:rPr lang="en-US" sz="1400" b="1" dirty="0" err="1">
                <a:latin typeface="Franklin Gothic Book" pitchFamily="34" charset="0"/>
              </a:rPr>
              <a:t>spatiu</a:t>
            </a:r>
            <a:endParaRPr lang="en-US" sz="1400" b="1" dirty="0"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5157192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Franklin Gothic Book" pitchFamily="34" charset="0"/>
              </a:rPr>
              <a:t>Economie</a:t>
            </a:r>
            <a:r>
              <a:rPr lang="en-US" sz="1400" b="1" dirty="0" smtClean="0">
                <a:latin typeface="Franklin Gothic Book" pitchFamily="34" charset="0"/>
              </a:rPr>
              <a:t> de </a:t>
            </a:r>
            <a:r>
              <a:rPr lang="en-US" sz="1400" b="1" dirty="0" err="1" smtClean="0">
                <a:latin typeface="Franklin Gothic Book" pitchFamily="34" charset="0"/>
              </a:rPr>
              <a:t>timp</a:t>
            </a:r>
            <a:endParaRPr lang="en-US" sz="1400" b="1" dirty="0"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131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Franklin Gothic Book" pitchFamily="34" charset="0"/>
              </a:rPr>
              <a:t>Confidentialitate</a:t>
            </a:r>
            <a:endParaRPr lang="en-US" sz="1400" b="1" dirty="0">
              <a:latin typeface="Franklin Gothic Book" pitchFamily="34" charset="0"/>
            </a:endParaRPr>
          </a:p>
        </p:txBody>
      </p:sp>
      <p:pic>
        <p:nvPicPr>
          <p:cNvPr id="12" name="Picture 11" descr="http://www.argumentpress.ro/wp-content/uploads/2014/05/Backup_of_Backup_of_jpg-2.jpg"/>
          <p:cNvPicPr/>
          <p:nvPr/>
        </p:nvPicPr>
        <p:blipFill>
          <a:blip r:embed="rId4" cstate="print"/>
          <a:srcRect l="412" t="1113" r="63680" b="2968"/>
          <a:stretch>
            <a:fillRect/>
          </a:stretch>
        </p:blipFill>
        <p:spPr bwMode="auto">
          <a:xfrm>
            <a:off x="251520" y="188640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CNIPMMR2</dc:creator>
  <cp:lastModifiedBy>CNIPMMR2</cp:lastModifiedBy>
  <cp:revision>2</cp:revision>
  <dcterms:created xsi:type="dcterms:W3CDTF">2016-08-18T06:54:13Z</dcterms:created>
  <dcterms:modified xsi:type="dcterms:W3CDTF">2016-08-18T07:07:15Z</dcterms:modified>
</cp:coreProperties>
</file>