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54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1E9B-D603-43DD-9362-25740A0507DC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3E50-18A0-4640-B553-FC52B7ED8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4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1E9B-D603-43DD-9362-25740A0507DC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3E50-18A0-4640-B553-FC52B7ED8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0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1E9B-D603-43DD-9362-25740A0507DC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3E50-18A0-4640-B553-FC52B7ED8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39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1E9B-D603-43DD-9362-25740A0507DC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3E50-18A0-4640-B553-FC52B7ED8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59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1E9B-D603-43DD-9362-25740A0507DC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3E50-18A0-4640-B553-FC52B7ED8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08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1E9B-D603-43DD-9362-25740A0507DC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3E50-18A0-4640-B553-FC52B7ED8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14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1E9B-D603-43DD-9362-25740A0507DC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3E50-18A0-4640-B553-FC52B7ED8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9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1E9B-D603-43DD-9362-25740A0507DC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3E50-18A0-4640-B553-FC52B7ED8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5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1E9B-D603-43DD-9362-25740A0507DC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3E50-18A0-4640-B553-FC52B7ED8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35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1E9B-D603-43DD-9362-25740A0507DC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3E50-18A0-4640-B553-FC52B7ED8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4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1E9B-D603-43DD-9362-25740A0507DC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3E50-18A0-4640-B553-FC52B7ED8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11E9B-D603-43DD-9362-25740A0507DC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53E50-18A0-4640-B553-FC52B7ED8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5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8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0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6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902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3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0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8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9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7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A4 Paper (210x297 mm)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Andreea</dc:creator>
  <cp:lastModifiedBy>Andreea</cp:lastModifiedBy>
  <cp:revision>3</cp:revision>
  <dcterms:created xsi:type="dcterms:W3CDTF">2016-05-23T13:50:22Z</dcterms:created>
  <dcterms:modified xsi:type="dcterms:W3CDTF">2016-05-23T14:08:56Z</dcterms:modified>
</cp:coreProperties>
</file>